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7" r:id="rId2"/>
  </p:sldMasterIdLst>
  <p:sldIdLst>
    <p:sldId id="256" r:id="rId3"/>
    <p:sldId id="257" r:id="rId4"/>
    <p:sldId id="263" r:id="rId5"/>
    <p:sldId id="282"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1" r:id="rId23"/>
  </p:sldIdLst>
  <p:sldSz cx="12192000" cy="6858000"/>
  <p:notesSz cx="6858000" cy="8891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261" autoAdjust="0"/>
  </p:normalViewPr>
  <p:slideViewPr>
    <p:cSldViewPr snapToGrid="0">
      <p:cViewPr varScale="1">
        <p:scale>
          <a:sx n="43" d="100"/>
          <a:sy n="43" d="100"/>
        </p:scale>
        <p:origin x="10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1/11/2021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50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2605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453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age style B">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solidFill>
                <a:srgbClr val="008745"/>
              </a:solidFill>
              <a:latin typeface="Aria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5030" y="-736607"/>
            <a:ext cx="5780425" cy="5780424"/>
          </a:xfrm>
          <a:prstGeom prst="rect">
            <a:avLst/>
          </a:prstGeom>
        </p:spPr>
      </p:pic>
      <p:sp>
        <p:nvSpPr>
          <p:cNvPr id="5"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 name="Slide Number Placeholder 1"/>
          <p:cNvSpPr>
            <a:spLocks noGrp="1"/>
          </p:cNvSpPr>
          <p:nvPr>
            <p:ph type="sldNum" sz="quarter" idx="11"/>
          </p:nvPr>
        </p:nvSpPr>
        <p:spPr/>
        <p:txBody>
          <a:bodyPr/>
          <a:lstStyle>
            <a:lvl1pPr>
              <a:defRPr>
                <a:solidFill>
                  <a:schemeClr val="bg1"/>
                </a:solidFill>
              </a:defRPr>
            </a:lvl1pPr>
          </a:lstStyle>
          <a:p>
            <a:fld id="{F8C12AA3-6E81-C746-8BB2-6661939CBDDC}" type="slidenum">
              <a:rPr lang="en-US" smtClean="0"/>
              <a:pPr/>
              <a:t>‹#›</a:t>
            </a:fld>
            <a:endParaRPr lang="en-US" dirty="0"/>
          </a:p>
        </p:txBody>
      </p:sp>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DIVIDER PAGE</a:t>
            </a:r>
          </a:p>
        </p:txBody>
      </p:sp>
      <p:sp>
        <p:nvSpPr>
          <p:cNvPr id="9" name="Title 1"/>
          <p:cNvSpPr txBox="1">
            <a:spLocks/>
          </p:cNvSpPr>
          <p:nvPr userDrawn="1"/>
        </p:nvSpPr>
        <p:spPr>
          <a:xfrm>
            <a:off x="564069" y="1722140"/>
            <a:ext cx="10972800" cy="954793"/>
          </a:xfrm>
          <a:prstGeom prst="rect">
            <a:avLst/>
          </a:prstGeom>
        </p:spPr>
        <p:txBody>
          <a:bodyPr vert="horz" lIns="0" tIns="0" rIns="0" bIns="0" rtlCol="0" anchor="ctr">
            <a:normAutofit/>
          </a:bodyPr>
          <a:lstStyle>
            <a:lvl1pPr algn="l" defTabSz="457200" rtl="0" eaLnBrk="1" latinLnBrk="0" hangingPunct="1">
              <a:lnSpc>
                <a:spcPct val="80000"/>
              </a:lnSpc>
              <a:spcBef>
                <a:spcPct val="0"/>
              </a:spcBef>
              <a:buNone/>
              <a:defRPr sz="4300" b="1" kern="1200" baseline="0">
                <a:solidFill>
                  <a:schemeClr val="bg1"/>
                </a:solidFill>
                <a:latin typeface="Arial"/>
                <a:ea typeface="+mj-ea"/>
                <a:cs typeface="+mj-cs"/>
              </a:defRPr>
            </a:lvl1pPr>
          </a:lstStyle>
          <a:p>
            <a:endParaRPr lang="en-US" sz="5733" dirty="0"/>
          </a:p>
        </p:txBody>
      </p:sp>
      <p:sp>
        <p:nvSpPr>
          <p:cNvPr id="11" name="Title 1"/>
          <p:cNvSpPr>
            <a:spLocks noGrp="1"/>
          </p:cNvSpPr>
          <p:nvPr>
            <p:ph type="title"/>
          </p:nvPr>
        </p:nvSpPr>
        <p:spPr>
          <a:xfrm>
            <a:off x="570228" y="1925340"/>
            <a:ext cx="10972800" cy="954793"/>
          </a:xfrm>
        </p:spPr>
        <p:txBody>
          <a:bodyPr>
            <a:normAutofit/>
          </a:bodyPr>
          <a:lstStyle>
            <a:lvl1pPr algn="l">
              <a:defRPr sz="5733"/>
            </a:lvl1pPr>
          </a:lstStyle>
          <a:p>
            <a:r>
              <a:rPr lang="en-US" dirty="0"/>
              <a:t>Click to edit Master title style</a:t>
            </a:r>
          </a:p>
        </p:txBody>
      </p:sp>
    </p:spTree>
    <p:extLst>
      <p:ext uri="{BB962C8B-B14F-4D97-AF65-F5344CB8AC3E}">
        <p14:creationId xmlns:p14="http://schemas.microsoft.com/office/powerpoint/2010/main" val="2520718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2" name="Rectangle 1"/>
          <p:cNvSpPr/>
          <p:nvPr userDrawn="1"/>
        </p:nvSpPr>
        <p:spPr>
          <a:xfrm>
            <a:off x="221483" y="6192558"/>
            <a:ext cx="761998"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Picture Placeholder 2"/>
          <p:cNvSpPr>
            <a:spLocks noGrp="1"/>
          </p:cNvSpPr>
          <p:nvPr>
            <p:ph type="pic" idx="10"/>
          </p:nvPr>
        </p:nvSpPr>
        <p:spPr>
          <a:xfrm>
            <a:off x="0" y="1508735"/>
            <a:ext cx="12192000" cy="5366708"/>
          </a:xfrm>
          <a:prstGeom prst="rect">
            <a:avLst/>
          </a:prstGeom>
        </p:spPr>
        <p:txBody>
          <a:bodyPr/>
          <a:lstStyle>
            <a:lvl1pPr marL="0" indent="0">
              <a:buNone/>
              <a:defRPr sz="42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3" name="Subtitle 2"/>
          <p:cNvSpPr>
            <a:spLocks noGrp="1"/>
          </p:cNvSpPr>
          <p:nvPr>
            <p:ph type="subTitle" idx="1"/>
          </p:nvPr>
        </p:nvSpPr>
        <p:spPr>
          <a:xfrm>
            <a:off x="556383" y="4207949"/>
            <a:ext cx="11079237" cy="1308379"/>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52" rtlCol="0" anchor="ctr">
            <a:normAutofit/>
          </a:bodyPr>
          <a:lstStyle>
            <a:lvl1pPr marL="0" indent="0" algn="ctr">
              <a:buNone/>
              <a:defRPr lang="en-US" sz="4267" b="1" i="0" dirty="0">
                <a:solidFill>
                  <a:srgbClr val="00AE58"/>
                </a:solidFill>
                <a:latin typeface="Arial"/>
                <a:cs typeface="Arial"/>
              </a:defRPr>
            </a:lvl1pPr>
          </a:lstStyle>
          <a:p>
            <a:pPr marL="0" lvl="0" algn="ctr"/>
            <a:r>
              <a:rPr lang="en-US" dirty="0"/>
              <a:t>Click to edit Master subtitle style</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a:rPr>
              <a:t>TITLE</a:t>
            </a:r>
            <a:r>
              <a:rPr lang="en-US" sz="2400" baseline="0" dirty="0">
                <a:latin typeface="Arial"/>
              </a:rPr>
              <a:t> STYLE A</a:t>
            </a:r>
            <a:endParaRPr lang="en-US" sz="2400" dirty="0">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444" y="288725"/>
            <a:ext cx="1491963" cy="938784"/>
          </a:xfrm>
          <a:prstGeom prst="rect">
            <a:avLst/>
          </a:prstGeom>
        </p:spPr>
      </p:pic>
    </p:spTree>
    <p:extLst>
      <p:ext uri="{BB962C8B-B14F-4D97-AF65-F5344CB8AC3E}">
        <p14:creationId xmlns:p14="http://schemas.microsoft.com/office/powerpoint/2010/main" val="22046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2" y="5619987"/>
            <a:ext cx="12192004" cy="1238013"/>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2400" dirty="0">
              <a:latin typeface="Arial"/>
            </a:endParaRPr>
          </a:p>
        </p:txBody>
      </p:sp>
      <p:sp>
        <p:nvSpPr>
          <p:cNvPr id="7" name="Picture Placeholder 6"/>
          <p:cNvSpPr>
            <a:spLocks noGrp="1"/>
          </p:cNvSpPr>
          <p:nvPr>
            <p:ph type="pic" sz="quarter" idx="10"/>
          </p:nvPr>
        </p:nvSpPr>
        <p:spPr>
          <a:xfrm>
            <a:off x="0" y="1510139"/>
            <a:ext cx="12192000" cy="4109849"/>
          </a:xfrm>
          <a:prstGeom prst="rect">
            <a:avLst/>
          </a:prstGeom>
        </p:spPr>
        <p:txBody>
          <a:bodyPr/>
          <a:lstStyle>
            <a:lvl1pPr marL="0" indent="0">
              <a:buNone/>
              <a:defRPr/>
            </a:lvl1pPr>
          </a:lstStyle>
          <a:p>
            <a:endParaRPr lang="en-US" dirty="0"/>
          </a:p>
        </p:txBody>
      </p:sp>
      <p:sp>
        <p:nvSpPr>
          <p:cNvPr id="2" name="Title 1"/>
          <p:cNvSpPr>
            <a:spLocks noGrp="1"/>
          </p:cNvSpPr>
          <p:nvPr>
            <p:ph type="title"/>
          </p:nvPr>
        </p:nvSpPr>
        <p:spPr>
          <a:xfrm>
            <a:off x="0" y="5619987"/>
            <a:ext cx="12192000" cy="1238013"/>
          </a:xfrm>
          <a:noFill/>
          <a:ln>
            <a:noFill/>
          </a:ln>
        </p:spPr>
        <p:txBody>
          <a:bodyPr lIns="274320" tIns="45720" rIns="182880"/>
          <a:lstStyle/>
          <a:p>
            <a:r>
              <a:rPr lang="en-US" dirty="0"/>
              <a:t>Click to edit Master title style</a:t>
            </a:r>
          </a:p>
        </p:txBody>
      </p:sp>
      <p:sp>
        <p:nvSpPr>
          <p:cNvPr id="4" name="Slide Number Placeholder 3"/>
          <p:cNvSpPr>
            <a:spLocks noGrp="1"/>
          </p:cNvSpPr>
          <p:nvPr>
            <p:ph type="sldNum" sz="quarter" idx="12"/>
          </p:nvPr>
        </p:nvSpPr>
        <p:spPr>
          <a:ln>
            <a:noFill/>
          </a:ln>
        </p:spPr>
        <p:txBody>
          <a:bodyPr/>
          <a:lstStyle>
            <a:lvl1pPr>
              <a:defRPr>
                <a:solidFill>
                  <a:srgbClr val="FFFFFF"/>
                </a:solidFill>
              </a:defRPr>
            </a:lvl1pPr>
          </a:lstStyle>
          <a:p>
            <a:fld id="{F8C12AA3-6E81-C746-8BB2-6661939CBDDC}" type="slidenum">
              <a:rPr lang="en-US" smtClean="0"/>
              <a:pPr/>
              <a:t>‹#›</a:t>
            </a:fld>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a:t>
            </a:r>
            <a:r>
              <a:rPr lang="en-US" sz="2400" baseline="0" dirty="0">
                <a:latin typeface="Arial"/>
              </a:rPr>
              <a:t> STYLE B</a:t>
            </a:r>
            <a:endParaRPr lang="en-US" sz="2400" dirty="0">
              <a:latin typeface="Aria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444" y="288725"/>
            <a:ext cx="1491963" cy="938784"/>
          </a:xfrm>
          <a:prstGeom prst="rect">
            <a:avLst/>
          </a:prstGeom>
        </p:spPr>
      </p:pic>
    </p:spTree>
    <p:extLst>
      <p:ext uri="{BB962C8B-B14F-4D97-AF65-F5344CB8AC3E}">
        <p14:creationId xmlns:p14="http://schemas.microsoft.com/office/powerpoint/2010/main" val="382249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2"/>
          </p:nvPr>
        </p:nvSpPr>
        <p:spPr/>
        <p:txBody>
          <a:bodyPr/>
          <a:lstStyle/>
          <a:p>
            <a:fld id="{F8C12AA3-6E81-C746-8BB2-6661939CBDDC}" type="slidenum">
              <a:rPr lang="en-US" smtClean="0"/>
              <a:pPr/>
              <a:t>‹#›</a:t>
            </a:fld>
            <a:endParaRPr lang="en-US" dirty="0"/>
          </a:p>
        </p:txBody>
      </p:sp>
      <p:sp>
        <p:nvSpPr>
          <p:cNvPr id="5" name="Text Placeholder 4"/>
          <p:cNvSpPr>
            <a:spLocks noGrp="1"/>
          </p:cNvSpPr>
          <p:nvPr>
            <p:ph type="body" sz="quarter" idx="13"/>
          </p:nvPr>
        </p:nvSpPr>
        <p:spPr>
          <a:xfrm>
            <a:off x="341377" y="1828800"/>
            <a:ext cx="11612727" cy="42743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4"/>
          </p:nvPr>
        </p:nvSpPr>
        <p:spPr>
          <a:xfrm>
            <a:off x="459166" y="6360027"/>
            <a:ext cx="7083947" cy="209549"/>
          </a:xfrm>
        </p:spPr>
        <p:txBody>
          <a:bodyPr/>
          <a:lstStyle/>
          <a:p>
            <a:endParaRPr lang="en-US" dirty="0"/>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TEXT ONLY PAGE</a:t>
            </a:r>
          </a:p>
        </p:txBody>
      </p:sp>
    </p:spTree>
    <p:extLst>
      <p:ext uri="{BB962C8B-B14F-4D97-AF65-F5344CB8AC3E}">
        <p14:creationId xmlns:p14="http://schemas.microsoft.com/office/powerpoint/2010/main" val="427601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463297" y="626534"/>
            <a:ext cx="10024300" cy="741501"/>
          </a:xfrm>
        </p:spPr>
        <p:txBody>
          <a:bodyPr lIns="0" tIns="0" rIns="0" bIns="0" anchor="t"/>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4"/>
          </p:nvPr>
        </p:nvSpPr>
        <p:spPr>
          <a:xfrm>
            <a:off x="463299" y="-41636"/>
            <a:ext cx="10145182" cy="626533"/>
          </a:xfrm>
        </p:spPr>
        <p:txBody>
          <a:bodyPr lIns="0" tIns="0" rIns="0" bIns="0" anchor="b">
            <a:normAutofit/>
          </a:bodyPr>
          <a:lstStyle>
            <a:lvl1pPr marL="0" indent="0">
              <a:buNone/>
              <a:defRPr sz="2133" b="1" cap="all">
                <a:solidFill>
                  <a:schemeClr val="bg1"/>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dirty="0"/>
              <a:t>Click to edit Master text styles</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WITH EYEBROW</a:t>
            </a:r>
          </a:p>
        </p:txBody>
      </p:sp>
      <p:sp>
        <p:nvSpPr>
          <p:cNvPr id="5" name="Content Placeholder 4"/>
          <p:cNvSpPr>
            <a:spLocks noGrp="1"/>
          </p:cNvSpPr>
          <p:nvPr>
            <p:ph sz="quarter" idx="15"/>
          </p:nvPr>
        </p:nvSpPr>
        <p:spPr>
          <a:xfrm>
            <a:off x="342693" y="1828802"/>
            <a:ext cx="10449484" cy="41804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p:cNvSpPr>
            <a:spLocks noGrp="1"/>
          </p:cNvSpPr>
          <p:nvPr>
            <p:ph type="ftr" sz="quarter" idx="16"/>
          </p:nvPr>
        </p:nvSpPr>
        <p:spPr>
          <a:xfrm>
            <a:off x="459166" y="6360027"/>
            <a:ext cx="7083947" cy="209549"/>
          </a:xfrm>
        </p:spPr>
        <p:txBody>
          <a:bodyPr/>
          <a:lstStyle/>
          <a:p>
            <a:endParaRPr lang="en-US" dirty="0"/>
          </a:p>
        </p:txBody>
      </p:sp>
    </p:spTree>
    <p:extLst>
      <p:ext uri="{BB962C8B-B14F-4D97-AF65-F5344CB8AC3E}">
        <p14:creationId xmlns:p14="http://schemas.microsoft.com/office/powerpoint/2010/main" val="414349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17955"/>
            <a:ext cx="12192000" cy="5352143"/>
          </a:xfrm>
          <a:prstGeom prst="rect">
            <a:avLst/>
          </a:prstGeom>
        </p:spPr>
        <p:txBody>
          <a:bodyPr/>
          <a:lstStyle>
            <a:lvl1pPr marL="0" indent="0">
              <a:buNone/>
              <a:defRPr/>
            </a:lvl1pPr>
          </a:lstStyle>
          <a:p>
            <a:r>
              <a:rPr lang="en-US" dirty="0"/>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3932" y="2122315"/>
            <a:ext cx="10721577" cy="4095383"/>
          </a:xfrm>
          <a:solidFill>
            <a:srgbClr val="FFFFFF">
              <a:alpha val="90000"/>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 &amp; FULL-WIDTH IMAGE</a:t>
            </a:r>
          </a:p>
        </p:txBody>
      </p:sp>
    </p:spTree>
    <p:extLst>
      <p:ext uri="{BB962C8B-B14F-4D97-AF65-F5344CB8AC3E}">
        <p14:creationId xmlns:p14="http://schemas.microsoft.com/office/powerpoint/2010/main" val="127857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221483" y="6192558"/>
            <a:ext cx="761998"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Picture Placeholder 2"/>
          <p:cNvSpPr>
            <a:spLocks noGrp="1"/>
          </p:cNvSpPr>
          <p:nvPr>
            <p:ph type="pic" idx="10"/>
          </p:nvPr>
        </p:nvSpPr>
        <p:spPr>
          <a:xfrm>
            <a:off x="0" y="1512601"/>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342692" y="1975924"/>
            <a:ext cx="5572686" cy="4498848"/>
          </a:xfrm>
          <a:solidFill>
            <a:schemeClr val="bg1">
              <a:alpha val="90000"/>
            </a:schemeClr>
          </a:solidFill>
        </p:spPr>
        <p:txBody>
          <a:bodyPr>
            <a:normAutofit/>
          </a:bodyPr>
          <a:lstStyle>
            <a:lvl1pPr marL="313259" indent="-313259">
              <a:buFont typeface="Arial"/>
              <a:buChar char="•"/>
              <a:defRPr sz="2667"/>
            </a:lvl1pPr>
            <a:lvl2pPr marL="829713" indent="-380990">
              <a:buFont typeface="Arial"/>
              <a:buChar char="•"/>
              <a:defRPr sz="2667"/>
            </a:lvl2pPr>
            <a:lvl3pPr marL="1299601" indent="-304792">
              <a:buFont typeface="Courier New"/>
              <a:buChar char="o"/>
              <a:defRPr sz="2667"/>
            </a:lvl3pPr>
            <a:lvl4pPr marL="1813939" indent="-304792">
              <a:buFont typeface="Arial"/>
              <a:buChar char="•"/>
              <a:defRPr sz="2667"/>
            </a:lvl4pPr>
            <a:lvl5pPr marL="2360025" indent="-304792">
              <a:buFont typeface="Lucida Grande"/>
              <a:buChar char="–"/>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FULL BLEED AND TEXT LEFT</a:t>
            </a:r>
          </a:p>
        </p:txBody>
      </p:sp>
    </p:spTree>
    <p:extLst>
      <p:ext uri="{BB962C8B-B14F-4D97-AF65-F5344CB8AC3E}">
        <p14:creationId xmlns:p14="http://schemas.microsoft.com/office/powerpoint/2010/main" val="1983980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221483" y="6192558"/>
            <a:ext cx="761998"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Picture Placeholder 2"/>
          <p:cNvSpPr>
            <a:spLocks noGrp="1"/>
          </p:cNvSpPr>
          <p:nvPr>
            <p:ph type="pic" idx="10"/>
          </p:nvPr>
        </p:nvSpPr>
        <p:spPr>
          <a:xfrm>
            <a:off x="0" y="1512601"/>
            <a:ext cx="12192000" cy="5356833"/>
          </a:xfrm>
          <a:prstGeom prst="rect">
            <a:avLst/>
          </a:prstGeom>
        </p:spPr>
        <p:txBody>
          <a:bodyPr>
            <a:normAutofit/>
          </a:bodyPr>
          <a:lstStyle>
            <a:lvl1pPr marL="0" indent="0">
              <a:buNone/>
              <a:defRPr sz="2667">
                <a:ln>
                  <a:noFill/>
                </a:ln>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6045610" y="1975106"/>
            <a:ext cx="5795607" cy="4306607"/>
          </a:xfrm>
          <a:solidFill>
            <a:schemeClr val="bg1">
              <a:alpha val="90000"/>
            </a:schemeClr>
          </a:solidFill>
        </p:spPr>
        <p:txBody>
          <a:bodyPr>
            <a:normAutofit/>
          </a:bodyPr>
          <a:lstStyle>
            <a:lvl1pPr marL="313259" indent="-313259">
              <a:buFont typeface="Arial"/>
              <a:buChar char="•"/>
              <a:defRPr sz="2667"/>
            </a:lvl1pPr>
            <a:lvl2pPr marL="829713" indent="-380990">
              <a:buFont typeface="Arial"/>
              <a:buChar char="•"/>
              <a:defRPr sz="2667"/>
            </a:lvl2pPr>
            <a:lvl3pPr marL="1299601" indent="-304792">
              <a:buFont typeface="Courier New"/>
              <a:buChar char="o"/>
              <a:defRPr sz="2667"/>
            </a:lvl3pPr>
            <a:lvl4pPr marL="1813939" indent="-304792">
              <a:buFont typeface="Arial"/>
              <a:buChar char="•"/>
              <a:defRPr sz="2667"/>
            </a:lvl4pPr>
            <a:lvl5pPr marL="2360025" indent="-304792">
              <a:buFont typeface="Lucida Grande"/>
              <a:buChar char="–"/>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FULL BLEED</a:t>
            </a:r>
            <a:r>
              <a:rPr lang="en-US" sz="2400" baseline="0" dirty="0">
                <a:latin typeface="Arial"/>
              </a:rPr>
              <a:t> </a:t>
            </a:r>
            <a:r>
              <a:rPr lang="en-US" sz="2400" dirty="0">
                <a:latin typeface="Arial"/>
              </a:rPr>
              <a:t>AND TEXT RIGHT</a:t>
            </a:r>
          </a:p>
        </p:txBody>
      </p:sp>
    </p:spTree>
    <p:extLst>
      <p:ext uri="{BB962C8B-B14F-4D97-AF65-F5344CB8AC3E}">
        <p14:creationId xmlns:p14="http://schemas.microsoft.com/office/powerpoint/2010/main" val="74262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87949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9" name="Text Placeholder 8"/>
          <p:cNvSpPr>
            <a:spLocks noGrp="1"/>
          </p:cNvSpPr>
          <p:nvPr>
            <p:ph type="body" sz="quarter" idx="12"/>
          </p:nvPr>
        </p:nvSpPr>
        <p:spPr>
          <a:xfrm>
            <a:off x="350988" y="1524000"/>
            <a:ext cx="10858121" cy="730885"/>
          </a:xfrm>
          <a:prstGeom prst="rect">
            <a:avLst/>
          </a:prstGeom>
        </p:spPr>
        <p:txBody>
          <a:bodyPr/>
          <a:lstStyle>
            <a:lvl1pPr marL="0" indent="0">
              <a:buFontTx/>
              <a:buNone/>
              <a:defRPr b="1">
                <a:latin typeface="Arial"/>
              </a:defRPr>
            </a:lvl1pPr>
          </a:lstStyle>
          <a:p>
            <a:pPr lvl="0"/>
            <a:r>
              <a:rPr lang="en-US" dirty="0"/>
              <a:t>Click to 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84" y="6191747"/>
            <a:ext cx="572844" cy="546111"/>
          </a:xfrm>
          <a:prstGeom prst="rect">
            <a:avLst/>
          </a:prstGeom>
        </p:spPr>
      </p:pic>
      <p:sp>
        <p:nvSpPr>
          <p:cNvPr id="10" name="Rectangle 9"/>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 &amp;</a:t>
            </a:r>
            <a:r>
              <a:rPr lang="en-US" sz="2400" baseline="0" dirty="0">
                <a:latin typeface="Arial"/>
              </a:rPr>
              <a:t> SUBTITLE</a:t>
            </a:r>
            <a:endParaRPr lang="en-US" sz="2400" dirty="0">
              <a:latin typeface="Arial"/>
            </a:endParaRPr>
          </a:p>
        </p:txBody>
      </p:sp>
      <p:sp>
        <p:nvSpPr>
          <p:cNvPr id="11" name="Footer Placeholder 3"/>
          <p:cNvSpPr>
            <a:spLocks noGrp="1"/>
          </p:cNvSpPr>
          <p:nvPr>
            <p:ph type="ftr" sz="quarter" idx="14"/>
          </p:nvPr>
        </p:nvSpPr>
        <p:spPr>
          <a:xfrm>
            <a:off x="938784" y="6360027"/>
            <a:ext cx="7083947" cy="209549"/>
          </a:xfrm>
        </p:spPr>
        <p:txBody>
          <a:bodyPr/>
          <a:lstStyle/>
          <a:p>
            <a:endParaRPr lang="en-US" dirty="0"/>
          </a:p>
        </p:txBody>
      </p:sp>
    </p:spTree>
    <p:extLst>
      <p:ext uri="{BB962C8B-B14F-4D97-AF65-F5344CB8AC3E}">
        <p14:creationId xmlns:p14="http://schemas.microsoft.com/office/powerpoint/2010/main" val="282932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84" y="6191747"/>
            <a:ext cx="572844" cy="546111"/>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TITLE ONLY</a:t>
            </a:r>
          </a:p>
        </p:txBody>
      </p:sp>
      <p:sp>
        <p:nvSpPr>
          <p:cNvPr id="8" name="Footer Placeholder 3"/>
          <p:cNvSpPr>
            <a:spLocks noGrp="1"/>
          </p:cNvSpPr>
          <p:nvPr>
            <p:ph type="ftr" sz="quarter" idx="12"/>
          </p:nvPr>
        </p:nvSpPr>
        <p:spPr>
          <a:xfrm>
            <a:off x="938784" y="6360027"/>
            <a:ext cx="7083947" cy="209549"/>
          </a:xfrm>
        </p:spPr>
        <p:txBody>
          <a:bodyPr/>
          <a:lstStyle/>
          <a:p>
            <a:endParaRPr lang="en-US" dirty="0"/>
          </a:p>
        </p:txBody>
      </p:sp>
    </p:spTree>
    <p:extLst>
      <p:ext uri="{BB962C8B-B14F-4D97-AF65-F5344CB8AC3E}">
        <p14:creationId xmlns:p14="http://schemas.microsoft.com/office/powerpoint/2010/main" val="4088391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3" y="6070602"/>
            <a:ext cx="12192002"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a:xfrm>
            <a:off x="463297" y="626534"/>
            <a:ext cx="10024300" cy="741501"/>
          </a:xfrm>
        </p:spPr>
        <p:txBody>
          <a:bodyPr lIns="0" tIns="0" rIns="0" bIns="0" anchor="t"/>
          <a:lstStyle>
            <a:lvl1pPr>
              <a:defRPr>
                <a:solidFill>
                  <a:srgbClr val="000000"/>
                </a:solidFill>
              </a:defRPr>
            </a:lvl1pPr>
          </a:lstStyle>
          <a:p>
            <a:r>
              <a:rPr lang="en-US" dirty="0"/>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dirty="0"/>
          </a:p>
        </p:txBody>
      </p:sp>
      <p:sp>
        <p:nvSpPr>
          <p:cNvPr id="8" name="Text Placeholder 7"/>
          <p:cNvSpPr>
            <a:spLocks noGrp="1"/>
          </p:cNvSpPr>
          <p:nvPr>
            <p:ph type="body" sz="quarter" idx="13"/>
          </p:nvPr>
        </p:nvSpPr>
        <p:spPr>
          <a:xfrm>
            <a:off x="6697134" y="1408816"/>
            <a:ext cx="5058834"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dirty="0"/>
              <a:t>Click to edit Master text styles</a:t>
            </a:r>
          </a:p>
        </p:txBody>
      </p:sp>
      <p:sp>
        <p:nvSpPr>
          <p:cNvPr id="6" name="Text Placeholder 5"/>
          <p:cNvSpPr>
            <a:spLocks noGrp="1"/>
          </p:cNvSpPr>
          <p:nvPr>
            <p:ph type="body" sz="quarter" idx="14"/>
          </p:nvPr>
        </p:nvSpPr>
        <p:spPr>
          <a:xfrm>
            <a:off x="463299" y="-41636"/>
            <a:ext cx="10145182" cy="626533"/>
          </a:xfrm>
        </p:spPr>
        <p:txBody>
          <a:bodyPr lIns="0" tIns="0" rIns="0" bIns="0" anchor="b">
            <a:normAutofit/>
          </a:bodyPr>
          <a:lstStyle>
            <a:lvl1pPr marL="0" indent="0">
              <a:buNone/>
              <a:defRPr sz="2133" b="1" cap="all">
                <a:solidFill>
                  <a:srgbClr val="000000"/>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51" y="6203125"/>
            <a:ext cx="546110" cy="523356"/>
          </a:xfrm>
          <a:prstGeom prst="rect">
            <a:avLst/>
          </a:prstGeom>
        </p:spPr>
      </p:pic>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WITH EYEBROW &amp; IMAGE LEFT</a:t>
            </a:r>
          </a:p>
        </p:txBody>
      </p:sp>
      <p:sp>
        <p:nvSpPr>
          <p:cNvPr id="5" name="Content Placeholder 4"/>
          <p:cNvSpPr>
            <a:spLocks noGrp="1"/>
          </p:cNvSpPr>
          <p:nvPr>
            <p:ph sz="quarter" idx="15"/>
          </p:nvPr>
        </p:nvSpPr>
        <p:spPr>
          <a:xfrm>
            <a:off x="342694" y="1408816"/>
            <a:ext cx="6354441" cy="41804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4662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3" y="6070602"/>
            <a:ext cx="12192002"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a:xfrm>
            <a:off x="463297" y="626534"/>
            <a:ext cx="10024300" cy="741501"/>
          </a:xfrm>
        </p:spPr>
        <p:txBody>
          <a:bodyPr lIns="0" tIns="0" rIns="0" bIns="0" anchor="t"/>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5413524"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dirty="0"/>
          </a:p>
        </p:txBody>
      </p:sp>
      <p:sp>
        <p:nvSpPr>
          <p:cNvPr id="8" name="Text Placeholder 7"/>
          <p:cNvSpPr>
            <a:spLocks noGrp="1"/>
          </p:cNvSpPr>
          <p:nvPr>
            <p:ph type="body" sz="quarter" idx="13"/>
          </p:nvPr>
        </p:nvSpPr>
        <p:spPr>
          <a:xfrm>
            <a:off x="342693" y="1408816"/>
            <a:ext cx="5058834"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dirty="0"/>
              <a:t>Click to edit Master text styles</a:t>
            </a:r>
          </a:p>
        </p:txBody>
      </p:sp>
      <p:sp>
        <p:nvSpPr>
          <p:cNvPr id="6" name="Text Placeholder 5"/>
          <p:cNvSpPr>
            <a:spLocks noGrp="1"/>
          </p:cNvSpPr>
          <p:nvPr>
            <p:ph type="body" sz="quarter" idx="14"/>
          </p:nvPr>
        </p:nvSpPr>
        <p:spPr>
          <a:xfrm>
            <a:off x="463299" y="-41636"/>
            <a:ext cx="10145182" cy="626533"/>
          </a:xfrm>
        </p:spPr>
        <p:txBody>
          <a:bodyPr lIns="0" tIns="0" rIns="0" bIns="0" anchor="b">
            <a:normAutofit/>
          </a:bodyPr>
          <a:lstStyle>
            <a:lvl1pPr marL="0" indent="0">
              <a:buNone/>
              <a:defRPr sz="2133" b="1" cap="all">
                <a:solidFill>
                  <a:srgbClr val="000000"/>
                </a:solidFill>
              </a:defRPr>
            </a:lvl1pPr>
            <a:lvl2pPr marL="448722" indent="0">
              <a:buNone/>
              <a:defRPr/>
            </a:lvl2pPr>
            <a:lvl3pPr marL="994808" indent="0">
              <a:buNone/>
              <a:defRPr/>
            </a:lvl3pPr>
            <a:lvl4pPr marL="1509146" indent="0">
              <a:buNone/>
              <a:defRPr/>
            </a:lvl4pPr>
            <a:lvl5pPr marL="2055233" indent="0">
              <a:buNone/>
              <a:defRPr/>
            </a:lvl5pPr>
          </a:lstStyle>
          <a:p>
            <a:pPr lvl="0"/>
            <a:r>
              <a:rPr lang="en-US" dirty="0"/>
              <a:t>Click to edit Master text styles</a:t>
            </a:r>
          </a:p>
        </p:txBody>
      </p:sp>
      <p:sp>
        <p:nvSpPr>
          <p:cNvPr id="12" name="Rectangle 11"/>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WITH EYEBROW &amp; IMAGE RIGHT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51" y="6203125"/>
            <a:ext cx="546110" cy="523356"/>
          </a:xfrm>
          <a:prstGeom prst="rect">
            <a:avLst/>
          </a:prstGeom>
        </p:spPr>
      </p:pic>
    </p:spTree>
    <p:extLst>
      <p:ext uri="{BB962C8B-B14F-4D97-AF65-F5344CB8AC3E}">
        <p14:creationId xmlns:p14="http://schemas.microsoft.com/office/powerpoint/2010/main" val="3350635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e image right">
    <p:spTree>
      <p:nvGrpSpPr>
        <p:cNvPr id="1" name=""/>
        <p:cNvGrpSpPr/>
        <p:nvPr/>
      </p:nvGrpSpPr>
      <p:grpSpPr>
        <a:xfrm>
          <a:off x="0" y="0"/>
          <a:ext cx="0" cy="0"/>
          <a:chOff x="0" y="0"/>
          <a:chExt cx="0" cy="0"/>
        </a:xfrm>
      </p:grpSpPr>
      <p:sp>
        <p:nvSpPr>
          <p:cNvPr id="10" name="Rectangle 9"/>
          <p:cNvSpPr/>
          <p:nvPr userDrawn="1"/>
        </p:nvSpPr>
        <p:spPr>
          <a:xfrm>
            <a:off x="3" y="6070602"/>
            <a:ext cx="12192002"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5413248"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8" name="Text Placeholder 7"/>
          <p:cNvSpPr>
            <a:spLocks noGrp="1"/>
          </p:cNvSpPr>
          <p:nvPr>
            <p:ph type="body" sz="quarter" idx="13"/>
          </p:nvPr>
        </p:nvSpPr>
        <p:spPr>
          <a:xfrm>
            <a:off x="342693" y="1408816"/>
            <a:ext cx="5058834"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dirty="0"/>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IMAGE RIGHT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51" y="6203125"/>
            <a:ext cx="546110" cy="523356"/>
          </a:xfrm>
          <a:prstGeom prst="rect">
            <a:avLst/>
          </a:prstGeom>
        </p:spPr>
      </p:pic>
      <p:sp>
        <p:nvSpPr>
          <p:cNvPr id="11" name="Footer Placeholder 4"/>
          <p:cNvSpPr>
            <a:spLocks noGrp="1"/>
          </p:cNvSpPr>
          <p:nvPr>
            <p:ph type="ftr" sz="quarter" idx="12"/>
          </p:nvPr>
        </p:nvSpPr>
        <p:spPr>
          <a:xfrm>
            <a:off x="942453" y="6360027"/>
            <a:ext cx="7083947" cy="209549"/>
          </a:xfrm>
        </p:spPr>
        <p:txBody>
          <a:bodyPr/>
          <a:lstStyle/>
          <a:p>
            <a:endParaRPr lang="en-US" dirty="0">
              <a:solidFill>
                <a:srgbClr val="FFFFFF"/>
              </a:solidFill>
              <a:latin typeface="Arial"/>
              <a:cs typeface="Arial"/>
            </a:endParaRPr>
          </a:p>
        </p:txBody>
      </p:sp>
    </p:spTree>
    <p:extLst>
      <p:ext uri="{BB962C8B-B14F-4D97-AF65-F5344CB8AC3E}">
        <p14:creationId xmlns:p14="http://schemas.microsoft.com/office/powerpoint/2010/main" val="1924431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BLANK</a:t>
            </a:r>
          </a:p>
        </p:txBody>
      </p:sp>
    </p:spTree>
    <p:extLst>
      <p:ext uri="{BB962C8B-B14F-4D97-AF65-F5344CB8AC3E}">
        <p14:creationId xmlns:p14="http://schemas.microsoft.com/office/powerpoint/2010/main" val="704384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age with image left">
    <p:spTree>
      <p:nvGrpSpPr>
        <p:cNvPr id="1" name=""/>
        <p:cNvGrpSpPr/>
        <p:nvPr/>
      </p:nvGrpSpPr>
      <p:grpSpPr>
        <a:xfrm>
          <a:off x="0" y="0"/>
          <a:ext cx="0" cy="0"/>
          <a:chOff x="0" y="0"/>
          <a:chExt cx="0" cy="0"/>
        </a:xfrm>
      </p:grpSpPr>
      <p:sp>
        <p:nvSpPr>
          <p:cNvPr id="10" name="Rectangle 9"/>
          <p:cNvSpPr/>
          <p:nvPr userDrawn="1"/>
        </p:nvSpPr>
        <p:spPr>
          <a:xfrm>
            <a:off x="3" y="6070602"/>
            <a:ext cx="12192002"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358441" y="1408813"/>
            <a:ext cx="6354972" cy="4162464"/>
          </a:xfrm>
          <a:prstGeom prst="rect">
            <a:avLst/>
          </a:prstGeom>
        </p:spPr>
        <p:txBody>
          <a:bodyPr/>
          <a:lstStyle>
            <a:lvl1pPr marL="0" indent="0">
              <a:buSzPct val="90000"/>
              <a:buFont typeface="Arial"/>
              <a:buNone/>
              <a:defRPr sz="2667" b="0" i="0">
                <a:latin typeface="Arial"/>
              </a:defRPr>
            </a:lvl1pPr>
            <a:lvl2pPr marL="457189" indent="-304792">
              <a:spcBef>
                <a:spcPts val="0"/>
              </a:spcBef>
              <a:buSzPct val="90000"/>
              <a:buFont typeface="Arial"/>
              <a:buChar char="•"/>
              <a:defRPr sz="2667"/>
            </a:lvl2pPr>
            <a:lvl3pPr marL="914377" indent="-304792">
              <a:buSzPct val="90000"/>
              <a:buFont typeface="Courier New"/>
              <a:buChar char="o"/>
              <a:defRPr sz="2667"/>
            </a:lvl3pPr>
            <a:lvl4pPr marL="1371566" indent="-304792">
              <a:buSzPct val="90000"/>
              <a:buFont typeface="Arial"/>
              <a:buChar char="•"/>
              <a:defRPr sz="2667"/>
            </a:lvl4pPr>
            <a:lvl5pPr marL="1913419" indent="-321725">
              <a:buSzPct val="90000"/>
              <a:buFont typeface="Courier New"/>
              <a:buChar char="o"/>
              <a:tabLst/>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8" name="Text Placeholder 7"/>
          <p:cNvSpPr>
            <a:spLocks noGrp="1"/>
          </p:cNvSpPr>
          <p:nvPr>
            <p:ph type="body" sz="quarter" idx="13"/>
          </p:nvPr>
        </p:nvSpPr>
        <p:spPr>
          <a:xfrm>
            <a:off x="6713413" y="1408816"/>
            <a:ext cx="5058834" cy="4180417"/>
          </a:xfrm>
        </p:spPr>
        <p:txBody>
          <a:bodyPr anchor="ctr">
            <a:normAutofit/>
          </a:bodyPr>
          <a:lstStyle>
            <a:lvl1pPr marL="0" indent="0" algn="l">
              <a:lnSpc>
                <a:spcPct val="120000"/>
              </a:lnSpc>
              <a:spcBef>
                <a:spcPts val="0"/>
              </a:spcBef>
              <a:spcAft>
                <a:spcPts val="1067"/>
              </a:spcAft>
              <a:buNone/>
              <a:defRPr sz="2667" b="0" i="0" baseline="0">
                <a:latin typeface="Arial"/>
                <a:cs typeface="Arial"/>
              </a:defRPr>
            </a:lvl1pPr>
            <a:lvl2pPr marL="448722" indent="0">
              <a:buNone/>
              <a:defRPr/>
            </a:lvl2pPr>
            <a:lvl3pPr marL="994808" indent="0">
              <a:buNone/>
              <a:defRPr/>
            </a:lvl3pPr>
            <a:lvl4pPr marL="1509146" indent="0">
              <a:buNone/>
              <a:defRPr/>
            </a:lvl4pPr>
            <a:lvl5pPr marL="2055233" indent="0">
              <a:buNone/>
              <a:defRPr/>
            </a:lvl5pPr>
          </a:lstStyle>
          <a:p>
            <a:pPr lvl="0"/>
            <a:r>
              <a:rPr lang="en-US" dirty="0"/>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WITH TEXT</a:t>
            </a:r>
            <a:r>
              <a:rPr lang="en-US" sz="2400" baseline="0" dirty="0">
                <a:latin typeface="Arial"/>
              </a:rPr>
              <a:t> &amp;</a:t>
            </a:r>
            <a:r>
              <a:rPr lang="en-US" sz="2400" dirty="0">
                <a:latin typeface="Arial"/>
              </a:rPr>
              <a:t> IMAGE LEFT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51" y="6203125"/>
            <a:ext cx="546110" cy="523356"/>
          </a:xfrm>
          <a:prstGeom prst="rect">
            <a:avLst/>
          </a:prstGeom>
        </p:spPr>
      </p:pic>
      <p:sp>
        <p:nvSpPr>
          <p:cNvPr id="12" name="Footer Placeholder 4"/>
          <p:cNvSpPr>
            <a:spLocks noGrp="1"/>
          </p:cNvSpPr>
          <p:nvPr>
            <p:ph type="ftr" sz="quarter" idx="12"/>
          </p:nvPr>
        </p:nvSpPr>
        <p:spPr>
          <a:xfrm>
            <a:off x="942453" y="6360027"/>
            <a:ext cx="7083947" cy="209549"/>
          </a:xfrm>
        </p:spPr>
        <p:txBody>
          <a:bodyPr/>
          <a:lstStyle/>
          <a:p>
            <a:endParaRPr lang="en-US" dirty="0">
              <a:solidFill>
                <a:srgbClr val="FFFFFF"/>
              </a:solidFill>
              <a:latin typeface="Arial"/>
              <a:cs typeface="Arial"/>
            </a:endParaRPr>
          </a:p>
        </p:txBody>
      </p:sp>
    </p:spTree>
    <p:extLst>
      <p:ext uri="{BB962C8B-B14F-4D97-AF65-F5344CB8AC3E}">
        <p14:creationId xmlns:p14="http://schemas.microsoft.com/office/powerpoint/2010/main" val="1039318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110066"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a:xfrm>
            <a:off x="463296" y="256034"/>
            <a:ext cx="7777013" cy="954793"/>
          </a:xfrm>
        </p:spPr>
        <p:txBody>
          <a:bodyPr/>
          <a:lstStyle>
            <a:lvl1pPr>
              <a:defRPr>
                <a:solidFill>
                  <a:srgbClr val="000000"/>
                </a:solidFill>
              </a:defRPr>
            </a:lvl1pPr>
          </a:lstStyle>
          <a:p>
            <a:r>
              <a:rPr lang="en-US" dirty="0"/>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a:xfrm>
            <a:off x="938784" y="6360027"/>
            <a:ext cx="7083947" cy="209549"/>
          </a:xfrm>
        </p:spPr>
        <p:txBody>
          <a:bodyPr/>
          <a:lstStyle/>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97" y="6189216"/>
            <a:ext cx="548640" cy="548640"/>
          </a:xfrm>
          <a:prstGeom prst="rect">
            <a:avLst/>
          </a:prstGeom>
        </p:spPr>
      </p:pic>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EXTRA VERTICAL SPACE</a:t>
            </a:r>
          </a:p>
        </p:txBody>
      </p:sp>
      <p:sp>
        <p:nvSpPr>
          <p:cNvPr id="6" name="Content Placeholder 5"/>
          <p:cNvSpPr>
            <a:spLocks noGrp="1"/>
          </p:cNvSpPr>
          <p:nvPr>
            <p:ph sz="quarter" idx="13"/>
          </p:nvPr>
        </p:nvSpPr>
        <p:spPr>
          <a:xfrm>
            <a:off x="338667" y="1210733"/>
            <a:ext cx="11563349" cy="4851400"/>
          </a:xfrm>
        </p:spPr>
        <p:txBody>
          <a:bodyPr>
            <a:normAutofit/>
          </a:bodyPr>
          <a:lstStyle>
            <a:lvl1pPr>
              <a:defRPr sz="2667"/>
            </a:lvl1pPr>
            <a:lvl2pPr marL="761981" indent="-313259">
              <a:defRPr sz="2667"/>
            </a:lvl2pPr>
            <a:lvl3pPr>
              <a:defRPr sz="2667"/>
            </a:lvl3pPr>
            <a:lvl4pPr>
              <a:defRPr sz="2667"/>
            </a:lvl4pPr>
            <a:lvl5pPr>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4559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age Bottom Green Bar">
    <p:spTree>
      <p:nvGrpSpPr>
        <p:cNvPr id="1" name=""/>
        <p:cNvGrpSpPr/>
        <p:nvPr/>
      </p:nvGrpSpPr>
      <p:grpSpPr>
        <a:xfrm>
          <a:off x="0" y="0"/>
          <a:ext cx="0" cy="0"/>
          <a:chOff x="0" y="0"/>
          <a:chExt cx="0" cy="0"/>
        </a:xfrm>
      </p:grpSpPr>
      <p:sp>
        <p:nvSpPr>
          <p:cNvPr id="5" name="Rectangle 4"/>
          <p:cNvSpPr/>
          <p:nvPr userDrawn="1"/>
        </p:nvSpPr>
        <p:spPr>
          <a:xfrm>
            <a:off x="3" y="6070602"/>
            <a:ext cx="12192002"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6" name="Content Placeholder 5"/>
          <p:cNvSpPr>
            <a:spLocks noGrp="1"/>
          </p:cNvSpPr>
          <p:nvPr>
            <p:ph sz="quarter" idx="10"/>
          </p:nvPr>
        </p:nvSpPr>
        <p:spPr>
          <a:xfrm>
            <a:off x="341376" y="1402080"/>
            <a:ext cx="10972800" cy="4241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CONTENT PAGE BOTTOM GREEN BAR</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51" y="6203125"/>
            <a:ext cx="546110" cy="523356"/>
          </a:xfrm>
          <a:prstGeom prst="rect">
            <a:avLst/>
          </a:prstGeom>
        </p:spPr>
      </p:pic>
    </p:spTree>
    <p:extLst>
      <p:ext uri="{BB962C8B-B14F-4D97-AF65-F5344CB8AC3E}">
        <p14:creationId xmlns:p14="http://schemas.microsoft.com/office/powerpoint/2010/main" val="3116944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Right, 1/2 page bleed">
    <p:spTree>
      <p:nvGrpSpPr>
        <p:cNvPr id="1" name=""/>
        <p:cNvGrpSpPr/>
        <p:nvPr/>
      </p:nvGrpSpPr>
      <p:grpSpPr>
        <a:xfrm>
          <a:off x="0" y="0"/>
          <a:ext cx="0" cy="0"/>
          <a:chOff x="0" y="0"/>
          <a:chExt cx="0" cy="0"/>
        </a:xfrm>
      </p:grpSpPr>
      <p:sp>
        <p:nvSpPr>
          <p:cNvPr id="6" name="Rectangle 5"/>
          <p:cNvSpPr/>
          <p:nvPr userDrawn="1"/>
        </p:nvSpPr>
        <p:spPr>
          <a:xfrm>
            <a:off x="2" y="0"/>
            <a:ext cx="12192004"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latin typeface="Arial"/>
            </a:endParaRPr>
          </a:p>
        </p:txBody>
      </p:sp>
      <p:sp>
        <p:nvSpPr>
          <p:cNvPr id="8" name="Picture Placeholder 7"/>
          <p:cNvSpPr>
            <a:spLocks noGrp="1"/>
          </p:cNvSpPr>
          <p:nvPr>
            <p:ph type="pic" sz="quarter" idx="10"/>
          </p:nvPr>
        </p:nvSpPr>
        <p:spPr>
          <a:xfrm>
            <a:off x="4870349" y="1525571"/>
            <a:ext cx="7321652" cy="5332429"/>
          </a:xfrm>
          <a:prstGeom prst="rect">
            <a:avLst/>
          </a:prstGeom>
          <a:solidFill>
            <a:schemeClr val="bg1">
              <a:lumMod val="95000"/>
            </a:schemeClr>
          </a:solidFill>
        </p:spPr>
        <p:txBody>
          <a:bodyPr/>
          <a:lstStyle>
            <a:lvl1pPr>
              <a:buSzPct val="100000"/>
              <a:defRPr/>
            </a:lvl1pPr>
          </a:lstStyle>
          <a:p>
            <a:r>
              <a:rPr lang="en-US" dirty="0"/>
              <a:t>Drag picture to placeholder or click icon to add</a:t>
            </a:r>
          </a:p>
        </p:txBody>
      </p:sp>
      <p:sp>
        <p:nvSpPr>
          <p:cNvPr id="13" name="Content Placeholder 2"/>
          <p:cNvSpPr>
            <a:spLocks noGrp="1"/>
          </p:cNvSpPr>
          <p:nvPr>
            <p:ph sz="half" idx="11"/>
          </p:nvPr>
        </p:nvSpPr>
        <p:spPr>
          <a:xfrm>
            <a:off x="350986" y="1828800"/>
            <a:ext cx="4206500" cy="4730419"/>
          </a:xfrm>
          <a:prstGeom prst="rect">
            <a:avLst/>
          </a:prstGeom>
        </p:spPr>
        <p:txBody>
          <a:bodyPr>
            <a:normAutofit/>
          </a:bodyPr>
          <a:lstStyle>
            <a:lvl1pPr marL="0" indent="0">
              <a:buClrTx/>
              <a:buSzPct val="100000"/>
              <a:buNone/>
              <a:defRPr sz="3200">
                <a:solidFill>
                  <a:schemeClr val="tx1"/>
                </a:solidFill>
              </a:defRPr>
            </a:lvl1pPr>
            <a:lvl2pPr marL="256026" indent="-256026">
              <a:buClrTx/>
              <a:buSzPct val="100000"/>
              <a:buFont typeface="Arial"/>
              <a:buChar char="•"/>
              <a:defRPr sz="3200">
                <a:solidFill>
                  <a:schemeClr val="tx1"/>
                </a:solidFill>
              </a:defRPr>
            </a:lvl2pPr>
            <a:lvl3pPr>
              <a:buClr>
                <a:srgbClr val="006601"/>
              </a:buClr>
              <a:defRPr sz="2133"/>
            </a:lvl3pPr>
            <a:lvl4pPr>
              <a:buClr>
                <a:srgbClr val="006601"/>
              </a:buClr>
              <a:defRPr sz="2133"/>
            </a:lvl4pPr>
            <a:lvl5pPr>
              <a:buClr>
                <a:srgbClr val="006601"/>
              </a:buCl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
        <p:nvSpPr>
          <p:cNvPr id="3" name="Slide Number Placeholder 2"/>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PHOTO RIGHT, ½-PAGE BLEED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6178" y="281059"/>
            <a:ext cx="1004660" cy="962797"/>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183" y="154060"/>
            <a:ext cx="476997" cy="457123"/>
          </a:xfrm>
          <a:prstGeom prst="rect">
            <a:avLst/>
          </a:prstGeom>
        </p:spPr>
      </p:pic>
    </p:spTree>
    <p:extLst>
      <p:ext uri="{BB962C8B-B14F-4D97-AF65-F5344CB8AC3E}">
        <p14:creationId xmlns:p14="http://schemas.microsoft.com/office/powerpoint/2010/main" val="358484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7795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0" y="1862667"/>
            <a:ext cx="4206500" cy="4250267"/>
          </a:xfrm>
          <a:prstGeom prst="rect">
            <a:avLst/>
          </a:prstGeom>
        </p:spPr>
        <p:txBody>
          <a:bodyPr>
            <a:normAutofit/>
          </a:bodyPr>
          <a:lstStyle>
            <a:lvl1pPr marL="0" indent="0">
              <a:buClrTx/>
              <a:buSzPct val="100000"/>
              <a:buNone/>
              <a:defRPr sz="3200">
                <a:solidFill>
                  <a:schemeClr val="tx1"/>
                </a:solidFill>
              </a:defRPr>
            </a:lvl1pPr>
            <a:lvl2pPr marL="256026" indent="-256026">
              <a:buClrTx/>
              <a:buSzPct val="100000"/>
              <a:buFont typeface="Arial"/>
              <a:buChar char="•"/>
              <a:defRPr sz="3200">
                <a:solidFill>
                  <a:schemeClr val="tx1"/>
                </a:solidFill>
              </a:defRPr>
            </a:lvl2pPr>
            <a:lvl3pPr>
              <a:buClr>
                <a:srgbClr val="006601"/>
              </a:buClr>
              <a:defRPr sz="2133"/>
            </a:lvl3pPr>
            <a:lvl4pPr>
              <a:buClr>
                <a:srgbClr val="006601"/>
              </a:buClr>
              <a:defRPr sz="2133"/>
            </a:lvl4pPr>
            <a:lvl5pPr>
              <a:buClr>
                <a:srgbClr val="006601"/>
              </a:buCl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0"/>
          </p:nvPr>
        </p:nvSpPr>
        <p:spPr>
          <a:xfrm>
            <a:off x="1" y="1525571"/>
            <a:ext cx="7321652" cy="5332429"/>
          </a:xfrm>
          <a:prstGeom prst="rect">
            <a:avLst/>
          </a:prstGeom>
          <a:solidFill>
            <a:schemeClr val="bg1">
              <a:lumMod val="95000"/>
            </a:schemeClr>
          </a:solidFill>
        </p:spPr>
        <p:txBody>
          <a:bodyPr/>
          <a:lstStyle>
            <a:lvl1pPr>
              <a:buSzPct val="100000"/>
              <a:defRPr/>
            </a:lvl1pPr>
          </a:lstStyle>
          <a:p>
            <a:r>
              <a:rPr lang="en-US" dirty="0"/>
              <a:t>Drag picture to placeholder or click icon to add</a:t>
            </a:r>
          </a:p>
        </p:txBody>
      </p:sp>
      <p:sp>
        <p:nvSpPr>
          <p:cNvPr id="3" name="Slide Number Placeholder 2"/>
          <p:cNvSpPr>
            <a:spLocks noGrp="1"/>
          </p:cNvSpPr>
          <p:nvPr>
            <p:ph type="sldNum" sz="quarter" idx="12"/>
          </p:nvPr>
        </p:nvSpPr>
        <p:spPr/>
        <p:txBody>
          <a:bodyPr/>
          <a:lstStyle/>
          <a:p>
            <a:fld id="{F8C12AA3-6E81-C746-8BB2-6661939CBDDC}" type="slidenum">
              <a:rPr lang="en-US" smtClean="0"/>
              <a:pPr/>
              <a:t>‹#›</a:t>
            </a:fld>
            <a:endParaRPr lang="en-US" dirty="0"/>
          </a:p>
        </p:txBody>
      </p:sp>
      <p:sp>
        <p:nvSpPr>
          <p:cNvPr id="6" name="Rectangle 5"/>
          <p:cNvSpPr/>
          <p:nvPr userDrawn="1"/>
        </p:nvSpPr>
        <p:spPr>
          <a:xfrm>
            <a:off x="2" y="0"/>
            <a:ext cx="12192004" cy="1524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latin typeface="Arial"/>
            </a:endParaRPr>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PHOTO LEFT, ½-PAGE BLEED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6178" y="281059"/>
            <a:ext cx="1004660" cy="962797"/>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9183" y="154060"/>
            <a:ext cx="476997" cy="457123"/>
          </a:xfrm>
          <a:prstGeom prst="rect">
            <a:avLst/>
          </a:prstGeom>
        </p:spPr>
      </p:pic>
    </p:spTree>
    <p:extLst>
      <p:ext uri="{BB962C8B-B14F-4D97-AF65-F5344CB8AC3E}">
        <p14:creationId xmlns:p14="http://schemas.microsoft.com/office/powerpoint/2010/main" val="3103084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7" name="Table Placeholder 6"/>
          <p:cNvSpPr>
            <a:spLocks noGrp="1"/>
          </p:cNvSpPr>
          <p:nvPr>
            <p:ph type="tbl" sz="quarter" idx="10"/>
          </p:nvPr>
        </p:nvSpPr>
        <p:spPr>
          <a:xfrm>
            <a:off x="614240" y="1649769"/>
            <a:ext cx="10972800" cy="4497033"/>
          </a:xfrm>
          <a:prstGeom prst="rect">
            <a:avLst/>
          </a:prstGeom>
        </p:spPr>
        <p:txBody>
          <a:bodyPr>
            <a:normAutofit/>
          </a:bodyPr>
          <a:lstStyle>
            <a:lvl1pPr marL="0" indent="0">
              <a:buNone/>
              <a:defRPr sz="2933"/>
            </a:lvl1pPr>
          </a:lstStyle>
          <a:p>
            <a:endParaRPr lang="en-US" dirty="0"/>
          </a:p>
        </p:txBody>
      </p:sp>
      <p:sp>
        <p:nvSpPr>
          <p:cNvPr id="3" name="Slide Number Placeholder 2"/>
          <p:cNvSpPr>
            <a:spLocks noGrp="1"/>
          </p:cNvSpPr>
          <p:nvPr>
            <p:ph type="sldNum" sz="quarter" idx="11"/>
          </p:nvPr>
        </p:nvSpPr>
        <p:spPr/>
        <p:txBody>
          <a:bodyPr/>
          <a:lstStyle/>
          <a:p>
            <a:fld id="{F8C12AA3-6E81-C746-8BB2-6661939CBDDC}" type="slidenum">
              <a:rPr lang="en-US" smtClean="0"/>
              <a:pPr/>
              <a:t>‹#›</a:t>
            </a:fld>
            <a:endParaRPr lang="en-US" dirty="0"/>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TABLE WITH TITLE</a:t>
            </a:r>
          </a:p>
        </p:txBody>
      </p:sp>
      <p:sp>
        <p:nvSpPr>
          <p:cNvPr id="9" name="Footer Placeholder 2"/>
          <p:cNvSpPr>
            <a:spLocks noGrp="1"/>
          </p:cNvSpPr>
          <p:nvPr>
            <p:ph type="ftr" sz="quarter" idx="16"/>
          </p:nvPr>
        </p:nvSpPr>
        <p:spPr>
          <a:xfrm>
            <a:off x="459166" y="6360027"/>
            <a:ext cx="7083947" cy="209549"/>
          </a:xfrm>
        </p:spPr>
        <p:txBody>
          <a:bodyPr/>
          <a:lstStyle/>
          <a:p>
            <a:endParaRPr lang="en-US" dirty="0"/>
          </a:p>
        </p:txBody>
      </p:sp>
    </p:spTree>
    <p:extLst>
      <p:ext uri="{BB962C8B-B14F-4D97-AF65-F5344CB8AC3E}">
        <p14:creationId xmlns:p14="http://schemas.microsoft.com/office/powerpoint/2010/main" val="2177550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4" name="Chart Placeholder 3"/>
          <p:cNvSpPr>
            <a:spLocks noGrp="1"/>
          </p:cNvSpPr>
          <p:nvPr>
            <p:ph type="chart" sz="quarter" idx="10"/>
          </p:nvPr>
        </p:nvSpPr>
        <p:spPr>
          <a:xfrm>
            <a:off x="1424093" y="2137097"/>
            <a:ext cx="9277774" cy="4340225"/>
          </a:xfrm>
          <a:prstGeom prst="rect">
            <a:avLst/>
          </a:prstGeom>
        </p:spPr>
        <p:txBody>
          <a:bodyPr/>
          <a:lstStyle>
            <a:lvl1pPr marL="0" indent="0">
              <a:buNone/>
              <a:defRPr/>
            </a:lvl1pPr>
          </a:lstStyle>
          <a:p>
            <a:endParaRPr lang="en-US" dirty="0"/>
          </a:p>
        </p:txBody>
      </p:sp>
      <p:sp>
        <p:nvSpPr>
          <p:cNvPr id="9" name="Text Placeholder 8"/>
          <p:cNvSpPr>
            <a:spLocks noGrp="1"/>
          </p:cNvSpPr>
          <p:nvPr>
            <p:ph type="body" sz="quarter" idx="12"/>
          </p:nvPr>
        </p:nvSpPr>
        <p:spPr>
          <a:xfrm>
            <a:off x="353569" y="1524000"/>
            <a:ext cx="10858121" cy="730885"/>
          </a:xfrm>
          <a:prstGeom prst="rect">
            <a:avLst/>
          </a:prstGeom>
        </p:spPr>
        <p:txBody>
          <a:bodyPr/>
          <a:lstStyle>
            <a:lvl1pPr marL="0" indent="0">
              <a:buFontTx/>
              <a:buNone/>
              <a:defRPr b="1" i="0">
                <a:latin typeface="Arial"/>
                <a:cs typeface="Arial"/>
              </a:defRPr>
            </a:lvl1pPr>
          </a:lstStyle>
          <a:p>
            <a:pPr lvl="0"/>
            <a:r>
              <a:rPr lang="en-US" dirty="0"/>
              <a:t>Click to 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dirty="0"/>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484" y="6190481"/>
            <a:ext cx="572844" cy="548640"/>
          </a:xfrm>
          <a:prstGeom prst="rect">
            <a:avLst/>
          </a:prstGeom>
        </p:spPr>
      </p:pic>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CHART WITH TITLE &amp;</a:t>
            </a:r>
            <a:r>
              <a:rPr lang="en-US" sz="2400" baseline="0" dirty="0">
                <a:latin typeface="Arial"/>
              </a:rPr>
              <a:t> SUB-TITLE</a:t>
            </a:r>
            <a:endParaRPr lang="en-US" sz="2400" dirty="0">
              <a:latin typeface="Arial"/>
            </a:endParaRPr>
          </a:p>
        </p:txBody>
      </p:sp>
      <p:sp>
        <p:nvSpPr>
          <p:cNvPr id="12" name="Footer Placeholder 3"/>
          <p:cNvSpPr>
            <a:spLocks noGrp="1"/>
          </p:cNvSpPr>
          <p:nvPr>
            <p:ph type="ftr" sz="quarter" idx="14"/>
          </p:nvPr>
        </p:nvSpPr>
        <p:spPr>
          <a:xfrm>
            <a:off x="938784" y="6360027"/>
            <a:ext cx="7083947" cy="209549"/>
          </a:xfrm>
        </p:spPr>
        <p:txBody>
          <a:bodyPr/>
          <a:lstStyle/>
          <a:p>
            <a:endParaRPr lang="en-US" dirty="0"/>
          </a:p>
        </p:txBody>
      </p:sp>
    </p:spTree>
    <p:extLst>
      <p:ext uri="{BB962C8B-B14F-4D97-AF65-F5344CB8AC3E}">
        <p14:creationId xmlns:p14="http://schemas.microsoft.com/office/powerpoint/2010/main" val="186184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2400" dirty="0">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5030" y="-736607"/>
            <a:ext cx="5780425" cy="5780424"/>
          </a:xfrm>
          <a:prstGeom prst="rect">
            <a:avLst/>
          </a:prstGeom>
        </p:spPr>
      </p:pic>
      <p:sp>
        <p:nvSpPr>
          <p:cNvPr id="2" name="Title 1"/>
          <p:cNvSpPr>
            <a:spLocks noGrp="1"/>
          </p:cNvSpPr>
          <p:nvPr>
            <p:ph type="title"/>
          </p:nvPr>
        </p:nvSpPr>
        <p:spPr>
          <a:xfrm>
            <a:off x="564069" y="1722140"/>
            <a:ext cx="10972800" cy="954793"/>
          </a:xfrm>
        </p:spPr>
        <p:txBody>
          <a:bodyPr>
            <a:normAutofit/>
          </a:bodyPr>
          <a:lstStyle>
            <a:lvl1pPr algn="l">
              <a:defRPr sz="5733"/>
            </a:lvl1pPr>
          </a:lstStyle>
          <a:p>
            <a:r>
              <a:rPr lang="en-US" dirty="0"/>
              <a:t>Click to edit Master title style</a:t>
            </a:r>
          </a:p>
        </p:txBody>
      </p:sp>
      <p:sp>
        <p:nvSpPr>
          <p:cNvPr id="14" name="Text Placeholder 13"/>
          <p:cNvSpPr>
            <a:spLocks noGrp="1"/>
          </p:cNvSpPr>
          <p:nvPr>
            <p:ph type="body" sz="quarter" idx="10"/>
          </p:nvPr>
        </p:nvSpPr>
        <p:spPr>
          <a:xfrm>
            <a:off x="486453" y="2874963"/>
            <a:ext cx="10972800" cy="2355128"/>
          </a:xfrm>
          <a:prstGeom prst="rect">
            <a:avLst/>
          </a:prstGeom>
        </p:spPr>
        <p:txBody>
          <a:bodyPr>
            <a:normAutofit/>
          </a:bodyPr>
          <a:lstStyle>
            <a:lvl1pPr marL="0" indent="0" algn="l">
              <a:spcBef>
                <a:spcPts val="800"/>
              </a:spcBef>
              <a:buFontTx/>
              <a:buNone/>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F8C12AA3-6E81-C746-8BB2-6661939CBDDC}" type="slidenum">
              <a:rPr lang="en-US" smtClean="0"/>
              <a:pPr/>
              <a:t>‹#›</a:t>
            </a:fld>
            <a:endParaRPr lang="en-US" dirty="0"/>
          </a:p>
        </p:txBody>
      </p:sp>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latin typeface="Arial"/>
              </a:rPr>
              <a:t>END SLIDE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444" y="288725"/>
            <a:ext cx="1491963" cy="938784"/>
          </a:xfrm>
          <a:prstGeom prst="rect">
            <a:avLst/>
          </a:prstGeom>
        </p:spPr>
      </p:pic>
    </p:spTree>
    <p:extLst>
      <p:ext uri="{BB962C8B-B14F-4D97-AF65-F5344CB8AC3E}">
        <p14:creationId xmlns:p14="http://schemas.microsoft.com/office/powerpoint/2010/main" val="3429543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w/page #">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1" dirty="0">
                <a:latin typeface="Arial"/>
              </a:rPr>
              <a:t>BLANK</a:t>
            </a:r>
          </a:p>
        </p:txBody>
      </p:sp>
    </p:spTree>
    <p:extLst>
      <p:ext uri="{BB962C8B-B14F-4D97-AF65-F5344CB8AC3E}">
        <p14:creationId xmlns:p14="http://schemas.microsoft.com/office/powerpoint/2010/main" val="3398789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latin typeface="Arial"/>
            </a:endParaRPr>
          </a:p>
        </p:txBody>
      </p:sp>
      <p:sp>
        <p:nvSpPr>
          <p:cNvPr id="7" name="Table Placeholder 6"/>
          <p:cNvSpPr>
            <a:spLocks noGrp="1"/>
          </p:cNvSpPr>
          <p:nvPr>
            <p:ph type="tbl" sz="quarter" idx="10"/>
          </p:nvPr>
        </p:nvSpPr>
        <p:spPr>
          <a:xfrm>
            <a:off x="614240" y="1649773"/>
            <a:ext cx="10972800" cy="4497033"/>
          </a:xfrm>
          <a:prstGeom prst="rect">
            <a:avLst/>
          </a:prstGeom>
        </p:spPr>
        <p:txBody>
          <a:bodyPr>
            <a:normAutofit/>
          </a:bodyPr>
          <a:lstStyle>
            <a:lvl1pPr marL="0" indent="0">
              <a:buNone/>
              <a:defRPr sz="2201"/>
            </a:lvl1pPr>
          </a:lstStyle>
          <a:p>
            <a:endParaRPr lang="en-US" dirty="0"/>
          </a:p>
        </p:txBody>
      </p:sp>
      <p:sp>
        <p:nvSpPr>
          <p:cNvPr id="3" name="Slide Number Placeholder 2"/>
          <p:cNvSpPr>
            <a:spLocks noGrp="1"/>
          </p:cNvSpPr>
          <p:nvPr>
            <p:ph type="sldNum" sz="quarter" idx="11"/>
          </p:nvPr>
        </p:nvSpPr>
        <p:spPr/>
        <p:txBody>
          <a:bodyPr/>
          <a:lstStyle/>
          <a:p>
            <a:fld id="{F8C12AA3-6E81-C746-8BB2-6661939CBDDC}" type="slidenum">
              <a:rPr lang="en-US" smtClean="0"/>
              <a:pPr/>
              <a:t>‹#›</a:t>
            </a:fld>
            <a:endParaRPr lang="en-US" dirty="0"/>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1" dirty="0">
                <a:latin typeface="Arial"/>
              </a:rPr>
              <a:t>TITLE &amp; TABLE</a:t>
            </a:r>
          </a:p>
        </p:txBody>
      </p:sp>
      <p:sp>
        <p:nvSpPr>
          <p:cNvPr id="9" name="Footer Placeholder 4"/>
          <p:cNvSpPr>
            <a:spLocks noGrp="1"/>
          </p:cNvSpPr>
          <p:nvPr>
            <p:ph type="ftr" sz="quarter" idx="12"/>
          </p:nvPr>
        </p:nvSpPr>
        <p:spPr>
          <a:xfrm>
            <a:off x="456562" y="6360028"/>
            <a:ext cx="7083947" cy="209549"/>
          </a:xfrm>
        </p:spPr>
        <p:txBody>
          <a:bodyPr/>
          <a:lstStyle/>
          <a:p>
            <a:endParaRPr lang="en-US" dirty="0"/>
          </a:p>
        </p:txBody>
      </p:sp>
    </p:spTree>
    <p:extLst>
      <p:ext uri="{BB962C8B-B14F-4D97-AF65-F5344CB8AC3E}">
        <p14:creationId xmlns:p14="http://schemas.microsoft.com/office/powerpoint/2010/main" val="26133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6795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086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5078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630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7964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9647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rgbClr val="00B050"/>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49686084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0"/>
            <a:ext cx="12192004" cy="1515872"/>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2400" dirty="0">
              <a:latin typeface="Arial"/>
            </a:endParaRPr>
          </a:p>
        </p:txBody>
      </p:sp>
      <p:sp>
        <p:nvSpPr>
          <p:cNvPr id="2" name="Title Placeholder 1"/>
          <p:cNvSpPr>
            <a:spLocks noGrp="1"/>
          </p:cNvSpPr>
          <p:nvPr>
            <p:ph type="title"/>
          </p:nvPr>
        </p:nvSpPr>
        <p:spPr>
          <a:xfrm>
            <a:off x="466875" y="260844"/>
            <a:ext cx="9763682" cy="954793"/>
          </a:xfrm>
          <a:prstGeom prst="rect">
            <a:avLst/>
          </a:prstGeom>
        </p:spPr>
        <p:txBody>
          <a:bodyPr vert="horz" lIns="0" tIns="0" rIns="0" bIns="0" rtlCol="0" anchor="ctr">
            <a:noAutofit/>
          </a:bodyPr>
          <a:lstStyle/>
          <a:p>
            <a:r>
              <a:rPr lang="en-US" dirty="0"/>
              <a:t>Click to edit Master title style</a:t>
            </a:r>
          </a:p>
        </p:txBody>
      </p:sp>
      <p:sp>
        <p:nvSpPr>
          <p:cNvPr id="5" name="Slide Number Placeholder 4"/>
          <p:cNvSpPr>
            <a:spLocks noGrp="1"/>
          </p:cNvSpPr>
          <p:nvPr>
            <p:ph type="sldNum" sz="quarter" idx="4"/>
          </p:nvPr>
        </p:nvSpPr>
        <p:spPr>
          <a:xfrm>
            <a:off x="11641667" y="6281713"/>
            <a:ext cx="549502" cy="366183"/>
          </a:xfrm>
          <a:prstGeom prst="rect">
            <a:avLst/>
          </a:prstGeom>
        </p:spPr>
        <p:txBody>
          <a:bodyPr vert="horz" lIns="0" tIns="0" rIns="0" bIns="0" rtlCol="0" anchor="ctr"/>
          <a:lstStyle>
            <a:lvl1pPr algn="l">
              <a:defRPr sz="1600">
                <a:solidFill>
                  <a:schemeClr val="bg2"/>
                </a:solidFill>
                <a:latin typeface="Arial"/>
              </a:defRPr>
            </a:lvl1pPr>
          </a:lstStyle>
          <a:p>
            <a:fld id="{F8C12AA3-6E81-C746-8BB2-6661939CBDDC}" type="slidenum">
              <a:rPr lang="en-US" smtClean="0"/>
              <a:pPr/>
              <a:t>‹#›</a:t>
            </a:fld>
            <a:endParaRPr lang="en-US" dirty="0"/>
          </a:p>
        </p:txBody>
      </p:sp>
      <p:sp>
        <p:nvSpPr>
          <p:cNvPr id="6" name="Text Placeholder 5"/>
          <p:cNvSpPr>
            <a:spLocks noGrp="1"/>
          </p:cNvSpPr>
          <p:nvPr>
            <p:ph type="body" idx="1"/>
          </p:nvPr>
        </p:nvSpPr>
        <p:spPr>
          <a:xfrm>
            <a:off x="333784" y="1828802"/>
            <a:ext cx="11617054" cy="42423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3"/>
          </p:nvPr>
        </p:nvSpPr>
        <p:spPr>
          <a:xfrm>
            <a:off x="942453" y="6360027"/>
            <a:ext cx="7083947" cy="209549"/>
          </a:xfrm>
          <a:prstGeom prst="rect">
            <a:avLst/>
          </a:prstGeom>
        </p:spPr>
        <p:txBody>
          <a:bodyPr vert="horz" lIns="0" tIns="0" rIns="0" bIns="0" rtlCol="0" anchor="ctr"/>
          <a:lstStyle>
            <a:lvl1pPr algn="l">
              <a:defRPr sz="1067">
                <a:solidFill>
                  <a:schemeClr val="tx1">
                    <a:tint val="75000"/>
                  </a:schemeClr>
                </a:solidFill>
                <a:latin typeface="Arial"/>
                <a:cs typeface="Arial"/>
              </a:defRPr>
            </a:lvl1pPr>
          </a:lstStyle>
          <a:p>
            <a:endParaRPr lang="en-US" dirty="0"/>
          </a:p>
        </p:txBody>
      </p:sp>
      <p:pic>
        <p:nvPicPr>
          <p:cNvPr id="9" name="Picture 8"/>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946178" y="281059"/>
            <a:ext cx="1004660" cy="962797"/>
          </a:xfrm>
          <a:prstGeom prst="rect">
            <a:avLst/>
          </a:prstGeom>
        </p:spPr>
      </p:pic>
      <p:pic>
        <p:nvPicPr>
          <p:cNvPr id="11" name="Picture 10"/>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469183" y="154060"/>
            <a:ext cx="476997" cy="457123"/>
          </a:xfrm>
          <a:prstGeom prst="rect">
            <a:avLst/>
          </a:prstGeom>
        </p:spPr>
      </p:pic>
    </p:spTree>
    <p:extLst>
      <p:ext uri="{BB962C8B-B14F-4D97-AF65-F5344CB8AC3E}">
        <p14:creationId xmlns:p14="http://schemas.microsoft.com/office/powerpoint/2010/main" val="2982689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Lst>
  <p:hf hdr="0" ftr="0"/>
  <p:txStyles>
    <p:titleStyle>
      <a:lvl1pPr algn="l" defTabSz="609585" rtl="0" eaLnBrk="1" latinLnBrk="0" hangingPunct="1">
        <a:lnSpc>
          <a:spcPct val="80000"/>
        </a:lnSpc>
        <a:spcBef>
          <a:spcPct val="0"/>
        </a:spcBef>
        <a:buNone/>
        <a:defRPr sz="3733" b="1" kern="1200" baseline="0">
          <a:solidFill>
            <a:schemeClr val="bg1"/>
          </a:solidFill>
          <a:latin typeface="Arial"/>
          <a:ea typeface="+mj-ea"/>
          <a:cs typeface="+mj-cs"/>
        </a:defRPr>
      </a:lvl1pPr>
    </p:titleStyle>
    <p:bodyStyle>
      <a:lvl1pPr marL="302676" indent="-302676" algn="l" defTabSz="609585" rtl="0" eaLnBrk="1" latinLnBrk="0" hangingPunct="1">
        <a:spcBef>
          <a:spcPct val="20000"/>
        </a:spcBef>
        <a:buClr>
          <a:schemeClr val="tx1"/>
        </a:buClr>
        <a:buSzPct val="100000"/>
        <a:buFont typeface="Arial"/>
        <a:buChar char="•"/>
        <a:defRPr sz="3200" b="0" i="0" kern="1200" baseline="0">
          <a:solidFill>
            <a:schemeClr val="tx1"/>
          </a:solidFill>
          <a:latin typeface="Arial"/>
          <a:ea typeface="+mn-ea"/>
          <a:cs typeface="Arial"/>
        </a:defRPr>
      </a:lvl1pPr>
      <a:lvl2pPr marL="829713" indent="-380990" algn="l" defTabSz="609585" rtl="0" eaLnBrk="1" latinLnBrk="0" hangingPunct="1">
        <a:spcBef>
          <a:spcPct val="20000"/>
        </a:spcBef>
        <a:buClr>
          <a:schemeClr val="tx1"/>
        </a:buClr>
        <a:buSzPct val="100000"/>
        <a:buFont typeface="Courier New"/>
        <a:buChar char="o"/>
        <a:defRPr sz="3200" b="0" i="0" kern="1200" baseline="0">
          <a:solidFill>
            <a:schemeClr val="tx1"/>
          </a:solidFill>
          <a:latin typeface="Arial"/>
          <a:ea typeface="+mn-ea"/>
          <a:cs typeface="Arial"/>
        </a:defRPr>
      </a:lvl2pPr>
      <a:lvl3pPr marL="1299601" indent="-304792" algn="l" defTabSz="609585" rtl="0" eaLnBrk="1" latinLnBrk="0" hangingPunct="1">
        <a:spcBef>
          <a:spcPct val="20000"/>
        </a:spcBef>
        <a:buClr>
          <a:schemeClr val="tx1"/>
        </a:buClr>
        <a:buSzPct val="100000"/>
        <a:buFont typeface="Arial"/>
        <a:buChar char="•"/>
        <a:defRPr sz="2933" b="0" i="0" kern="1200" baseline="0">
          <a:solidFill>
            <a:schemeClr val="tx1"/>
          </a:solidFill>
          <a:latin typeface="Arial"/>
          <a:ea typeface="+mn-ea"/>
          <a:cs typeface="Arial"/>
        </a:defRPr>
      </a:lvl3pPr>
      <a:lvl4pPr marL="1813939" indent="-304792" algn="l" defTabSz="842412" rtl="0" eaLnBrk="1" latinLnBrk="0" hangingPunct="1">
        <a:spcBef>
          <a:spcPct val="20000"/>
        </a:spcBef>
        <a:buClr>
          <a:schemeClr val="tx1"/>
        </a:buClr>
        <a:buSzPct val="100000"/>
        <a:buFont typeface="Courier New"/>
        <a:buChar char="o"/>
        <a:defRPr sz="2933" b="0" i="0" kern="1200" baseline="0">
          <a:solidFill>
            <a:schemeClr val="tx1"/>
          </a:solidFill>
          <a:latin typeface="Arial"/>
          <a:ea typeface="+mn-ea"/>
          <a:cs typeface="Arial"/>
        </a:defRPr>
      </a:lvl4pPr>
      <a:lvl5pPr marL="2360025" indent="-304792" algn="l" defTabSz="609585" rtl="0" eaLnBrk="1" latinLnBrk="0" hangingPunct="1">
        <a:spcBef>
          <a:spcPct val="20000"/>
        </a:spcBef>
        <a:buClr>
          <a:schemeClr val="tx1"/>
        </a:buClr>
        <a:buSzPct val="100000"/>
        <a:buFont typeface="STIXGeneral-Regular"/>
        <a:buChar char="⎯"/>
        <a:defRPr sz="2933" b="0" i="0" kern="1200" baseline="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33B540-EAC6-4950-BEED-D449DC5EE288}"/>
              </a:ext>
            </a:extLst>
          </p:cNvPr>
          <p:cNvPicPr>
            <a:picLocks noChangeAspect="1"/>
          </p:cNvPicPr>
          <p:nvPr/>
        </p:nvPicPr>
        <p:blipFill rotWithShape="1">
          <a:blip r:embed="rId2"/>
          <a:srcRect t="7419" r="2" b="7726"/>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AFCA21-5B2E-4361-98BB-1411E82E8BE5}"/>
              </a:ext>
            </a:extLst>
          </p:cNvPr>
          <p:cNvSpPr>
            <a:spLocks noGrp="1"/>
          </p:cNvSpPr>
          <p:nvPr>
            <p:ph type="ctrTitle"/>
          </p:nvPr>
        </p:nvSpPr>
        <p:spPr>
          <a:xfrm>
            <a:off x="477981" y="1122363"/>
            <a:ext cx="4023360" cy="3204134"/>
          </a:xfrm>
        </p:spPr>
        <p:txBody>
          <a:bodyPr anchor="b">
            <a:normAutofit/>
          </a:bodyPr>
          <a:lstStyle/>
          <a:p>
            <a:pPr algn="ctr"/>
            <a:r>
              <a:rPr lang="en-US" sz="4800" dirty="0">
                <a:latin typeface="Trefoil Sans Black" panose="00000900000000000000" pitchFamily="50" charset="0"/>
              </a:rPr>
              <a:t>Facilitator Training</a:t>
            </a:r>
          </a:p>
        </p:txBody>
      </p:sp>
      <p:sp>
        <p:nvSpPr>
          <p:cNvPr id="3" name="Subtitle 2">
            <a:extLst>
              <a:ext uri="{FF2B5EF4-FFF2-40B4-BE49-F238E27FC236}">
                <a16:creationId xmlns:a16="http://schemas.microsoft.com/office/drawing/2014/main" id="{6C87101A-C8FB-4359-9B06-4DD4F196B42C}"/>
              </a:ext>
            </a:extLst>
          </p:cNvPr>
          <p:cNvSpPr>
            <a:spLocks noGrp="1"/>
          </p:cNvSpPr>
          <p:nvPr>
            <p:ph type="subTitle" idx="1"/>
          </p:nvPr>
        </p:nvSpPr>
        <p:spPr>
          <a:xfrm>
            <a:off x="477981" y="4872922"/>
            <a:ext cx="3933306" cy="1208141"/>
          </a:xfrm>
        </p:spPr>
        <p:txBody>
          <a:bodyPr>
            <a:normAutofit/>
          </a:bodyPr>
          <a:lstStyle/>
          <a:p>
            <a:endParaRPr lang="en-US" sz="200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68D7060-1BBA-42ED-B23C-4F2A9B1E1750}"/>
              </a:ext>
            </a:extLst>
          </p:cNvPr>
          <p:cNvSpPr txBox="1"/>
          <p:nvPr/>
        </p:nvSpPr>
        <p:spPr>
          <a:xfrm>
            <a:off x="251927" y="513184"/>
            <a:ext cx="1614195" cy="369332"/>
          </a:xfrm>
          <a:prstGeom prst="rect">
            <a:avLst/>
          </a:prstGeom>
          <a:solidFill>
            <a:schemeClr val="bg1"/>
          </a:solidFill>
        </p:spPr>
        <p:txBody>
          <a:bodyPr wrap="square" rtlCol="0">
            <a:spAutoFit/>
          </a:bodyPr>
          <a:lstStyle/>
          <a:p>
            <a:r>
              <a:rPr lang="en-US" dirty="0"/>
              <a:t>   </a:t>
            </a:r>
          </a:p>
        </p:txBody>
      </p:sp>
      <p:pic>
        <p:nvPicPr>
          <p:cNvPr id="8" name="Picture 7" descr="A picture containing text&#10;&#10;Description automatically generated">
            <a:extLst>
              <a:ext uri="{FF2B5EF4-FFF2-40B4-BE49-F238E27FC236}">
                <a16:creationId xmlns:a16="http://schemas.microsoft.com/office/drawing/2014/main" id="{AB36B793-1620-490E-85EB-A6E863DDE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54" y="301865"/>
            <a:ext cx="1905000" cy="1200150"/>
          </a:xfrm>
          <a:prstGeom prst="rect">
            <a:avLst/>
          </a:prstGeom>
        </p:spPr>
      </p:pic>
    </p:spTree>
    <p:extLst>
      <p:ext uri="{BB962C8B-B14F-4D97-AF65-F5344CB8AC3E}">
        <p14:creationId xmlns:p14="http://schemas.microsoft.com/office/powerpoint/2010/main" val="224624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94004" y="2336920"/>
            <a:ext cx="11961136" cy="2677656"/>
          </a:xfrm>
          <a:prstGeom prst="rect">
            <a:avLst/>
          </a:prstGeom>
          <a:noFill/>
        </p:spPr>
        <p:txBody>
          <a:bodyPr wrap="square" rtlCol="0">
            <a:spAutoFit/>
          </a:bodyPr>
          <a:lstStyle/>
          <a:p>
            <a:r>
              <a:rPr lang="en-US" sz="2800" dirty="0">
                <a:latin typeface="Trefoil Sans Black" panose="00000900000000000000" pitchFamily="50" charset="0"/>
              </a:rPr>
              <a:t>Now that we are set on the community guidelines, let’s get to the “So What?”  </a:t>
            </a:r>
          </a:p>
          <a:p>
            <a:endParaRPr lang="en-US" sz="2800" b="1" dirty="0">
              <a:solidFill>
                <a:srgbClr val="7030A0"/>
              </a:solidFill>
              <a:latin typeface="Trefoil Sans Black" panose="00000900000000000000" pitchFamily="50" charset="0"/>
            </a:endParaRPr>
          </a:p>
          <a:p>
            <a:endParaRPr lang="en-US" sz="2800" b="1" dirty="0">
              <a:solidFill>
                <a:srgbClr val="7030A0"/>
              </a:solidFill>
              <a:latin typeface="Trefoil Sans Black" panose="00000900000000000000" pitchFamily="50" charset="0"/>
            </a:endParaRPr>
          </a:p>
          <a:p>
            <a:r>
              <a:rPr lang="en-US" sz="2800" b="1" dirty="0">
                <a:solidFill>
                  <a:srgbClr val="7030A0"/>
                </a:solidFill>
                <a:latin typeface="Trefoil Sans Black" panose="00000900000000000000" pitchFamily="50" charset="0"/>
              </a:rPr>
              <a:t>What stuck out to you about what the young women said?  </a:t>
            </a:r>
          </a:p>
          <a:p>
            <a:r>
              <a:rPr lang="en-US" sz="2800" b="1" dirty="0">
                <a:solidFill>
                  <a:srgbClr val="7030A0"/>
                </a:solidFill>
                <a:latin typeface="Trefoil Sans Black" panose="00000900000000000000" pitchFamily="50" charset="0"/>
              </a:rPr>
              <a:t>What is resonating in your brain?</a:t>
            </a:r>
          </a:p>
          <a:p>
            <a:endParaRPr lang="en-US" sz="2800" dirty="0">
              <a:latin typeface="Trefoil Sans Black" panose="00000900000000000000" pitchFamily="50" charset="0"/>
            </a:endParaRPr>
          </a:p>
        </p:txBody>
      </p:sp>
      <p:sp>
        <p:nvSpPr>
          <p:cNvPr id="4" name="Title 3">
            <a:extLst>
              <a:ext uri="{FF2B5EF4-FFF2-40B4-BE49-F238E27FC236}">
                <a16:creationId xmlns:a16="http://schemas.microsoft.com/office/drawing/2014/main" id="{17D5997D-312B-4523-8C3D-F47F8D7FE9D8}"/>
              </a:ext>
            </a:extLst>
          </p:cNvPr>
          <p:cNvSpPr>
            <a:spLocks noGrp="1"/>
          </p:cNvSpPr>
          <p:nvPr>
            <p:ph type="title"/>
          </p:nvPr>
        </p:nvSpPr>
        <p:spPr/>
        <p:txBody>
          <a:bodyPr/>
          <a:lstStyle/>
          <a:p>
            <a:r>
              <a:rPr lang="en-US" sz="7200" dirty="0"/>
              <a:t>Script</a:t>
            </a:r>
            <a:r>
              <a:rPr lang="en-US" dirty="0"/>
              <a:t> </a:t>
            </a:r>
          </a:p>
        </p:txBody>
      </p:sp>
    </p:spTree>
    <p:extLst>
      <p:ext uri="{BB962C8B-B14F-4D97-AF65-F5344CB8AC3E}">
        <p14:creationId xmlns:p14="http://schemas.microsoft.com/office/powerpoint/2010/main" val="218156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94004" y="2087105"/>
            <a:ext cx="11961136" cy="2246769"/>
          </a:xfrm>
          <a:prstGeom prst="rect">
            <a:avLst/>
          </a:prstGeom>
          <a:noFill/>
        </p:spPr>
        <p:txBody>
          <a:bodyPr wrap="square" rtlCol="0">
            <a:spAutoFit/>
          </a:bodyPr>
          <a:lstStyle/>
          <a:p>
            <a:r>
              <a:rPr lang="en-US" sz="2800" dirty="0">
                <a:latin typeface="Trefoil Sans Black" panose="00000900000000000000" pitchFamily="50" charset="0"/>
              </a:rPr>
              <a:t>Give the group time to speak.  This is especially difficult if you are facilitating this as a virtual session, so be thoughtful about it. </a:t>
            </a:r>
          </a:p>
          <a:p>
            <a:endParaRPr lang="en-US" sz="2800" dirty="0">
              <a:latin typeface="Trefoil Sans Black" panose="00000900000000000000" pitchFamily="50" charset="0"/>
            </a:endParaRPr>
          </a:p>
          <a:p>
            <a:r>
              <a:rPr lang="en-US" sz="2800" dirty="0">
                <a:latin typeface="Trefoil Sans Black" panose="00000900000000000000" pitchFamily="50" charset="0"/>
              </a:rPr>
              <a:t>As conversation dies down, move on to the “Now What?”</a:t>
            </a:r>
            <a:endParaRPr lang="en-US" sz="2800" u="sng" dirty="0">
              <a:latin typeface="Trefoil Sans Black" panose="00000900000000000000" pitchFamily="50" charset="0"/>
            </a:endParaRPr>
          </a:p>
          <a:p>
            <a:endParaRPr lang="en-US" sz="2800" dirty="0">
              <a:latin typeface="Trefoil Sans Black" panose="00000900000000000000" pitchFamily="50" charset="0"/>
            </a:endParaRPr>
          </a:p>
        </p:txBody>
      </p:sp>
      <p:sp>
        <p:nvSpPr>
          <p:cNvPr id="4" name="TextBox 3">
            <a:extLst>
              <a:ext uri="{FF2B5EF4-FFF2-40B4-BE49-F238E27FC236}">
                <a16:creationId xmlns:a16="http://schemas.microsoft.com/office/drawing/2014/main" id="{2234506F-D336-4365-B668-2633BAC26D1A}"/>
              </a:ext>
            </a:extLst>
          </p:cNvPr>
          <p:cNvSpPr txBox="1"/>
          <p:nvPr/>
        </p:nvSpPr>
        <p:spPr>
          <a:xfrm rot="20915398">
            <a:off x="2909221" y="4754784"/>
            <a:ext cx="4436692" cy="1815882"/>
          </a:xfrm>
          <a:prstGeom prst="rect">
            <a:avLst/>
          </a:prstGeom>
          <a:noFill/>
        </p:spPr>
        <p:txBody>
          <a:bodyPr wrap="square" rtlCol="0">
            <a:spAutoFit/>
          </a:bodyPr>
          <a:lstStyle/>
          <a:p>
            <a:pPr algn="ctr"/>
            <a:r>
              <a:rPr lang="en-US" sz="2800" dirty="0">
                <a:solidFill>
                  <a:srgbClr val="FF0000"/>
                </a:solidFill>
                <a:latin typeface="Trefoil Sans Black" panose="00000900000000000000" pitchFamily="50" charset="0"/>
              </a:rPr>
              <a:t>This is important:</a:t>
            </a:r>
          </a:p>
          <a:p>
            <a:pPr algn="ctr"/>
            <a:r>
              <a:rPr lang="en-US" sz="2800" dirty="0">
                <a:solidFill>
                  <a:srgbClr val="FF0000"/>
                </a:solidFill>
                <a:latin typeface="Trefoil Sans Black" panose="00000900000000000000" pitchFamily="50" charset="0"/>
              </a:rPr>
              <a:t> give them </a:t>
            </a:r>
            <a:r>
              <a:rPr lang="en-US" sz="2800" u="sng" dirty="0">
                <a:solidFill>
                  <a:srgbClr val="FF0000"/>
                </a:solidFill>
                <a:latin typeface="Trefoil Sans Black" panose="00000900000000000000" pitchFamily="50" charset="0"/>
              </a:rPr>
              <a:t>time</a:t>
            </a:r>
            <a:r>
              <a:rPr lang="en-US" sz="2800" dirty="0">
                <a:solidFill>
                  <a:srgbClr val="FF0000"/>
                </a:solidFill>
                <a:latin typeface="Trefoil Sans Black" panose="00000900000000000000" pitchFamily="50" charset="0"/>
              </a:rPr>
              <a:t> to actually speak!</a:t>
            </a:r>
            <a:endParaRPr lang="en-US" sz="2800" u="sng" dirty="0">
              <a:solidFill>
                <a:srgbClr val="FF0000"/>
              </a:solidFill>
              <a:latin typeface="Trefoil Sans Black" panose="00000900000000000000" pitchFamily="50" charset="0"/>
            </a:endParaRPr>
          </a:p>
          <a:p>
            <a:pPr algn="ctr"/>
            <a:endParaRPr lang="en-US" sz="2800" dirty="0">
              <a:latin typeface="Trefoil Sans Black" panose="00000900000000000000" pitchFamily="50" charset="0"/>
            </a:endParaRPr>
          </a:p>
        </p:txBody>
      </p:sp>
      <p:sp>
        <p:nvSpPr>
          <p:cNvPr id="5" name="Title 4">
            <a:extLst>
              <a:ext uri="{FF2B5EF4-FFF2-40B4-BE49-F238E27FC236}">
                <a16:creationId xmlns:a16="http://schemas.microsoft.com/office/drawing/2014/main" id="{3923F368-30B6-47F0-92D1-769922DA8863}"/>
              </a:ext>
            </a:extLst>
          </p:cNvPr>
          <p:cNvSpPr>
            <a:spLocks noGrp="1"/>
          </p:cNvSpPr>
          <p:nvPr>
            <p:ph type="title"/>
          </p:nvPr>
        </p:nvSpPr>
        <p:spPr/>
        <p:txBody>
          <a:bodyPr/>
          <a:lstStyle/>
          <a:p>
            <a:r>
              <a:rPr lang="en-US" sz="7200" dirty="0"/>
              <a:t>Script</a:t>
            </a:r>
          </a:p>
        </p:txBody>
      </p:sp>
    </p:spTree>
    <p:extLst>
      <p:ext uri="{BB962C8B-B14F-4D97-AF65-F5344CB8AC3E}">
        <p14:creationId xmlns:p14="http://schemas.microsoft.com/office/powerpoint/2010/main" val="38335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94004" y="1530195"/>
            <a:ext cx="11961136" cy="5693866"/>
          </a:xfrm>
          <a:prstGeom prst="rect">
            <a:avLst/>
          </a:prstGeom>
          <a:noFill/>
        </p:spPr>
        <p:txBody>
          <a:bodyPr wrap="square" rtlCol="0">
            <a:spAutoFit/>
          </a:bodyPr>
          <a:lstStyle/>
          <a:p>
            <a:r>
              <a:rPr lang="en-US" sz="2800" dirty="0">
                <a:latin typeface="Trefoil Sans Black" panose="00000900000000000000" pitchFamily="50" charset="0"/>
              </a:rPr>
              <a:t>OK, I think we have really hammered out what hit us in the “So What?”  The most important step of this conversation is the “Now What?”  This is the point that we can each figure out how to take this information and push forward.</a:t>
            </a:r>
          </a:p>
          <a:p>
            <a:r>
              <a:rPr lang="en-US" sz="2800" dirty="0">
                <a:solidFill>
                  <a:srgbClr val="7030A0"/>
                </a:solidFill>
                <a:latin typeface="Trefoil Sans Black" panose="00000900000000000000" pitchFamily="50" charset="0"/>
              </a:rPr>
              <a:t>Thinking about how things have been in the past and what these young women have shared today, along with your own personal experience, what can YOU do to make a better future?</a:t>
            </a:r>
          </a:p>
          <a:p>
            <a:r>
              <a:rPr lang="en-US" sz="2800" dirty="0">
                <a:solidFill>
                  <a:srgbClr val="7030A0"/>
                </a:solidFill>
                <a:latin typeface="Trefoil Sans Black" panose="00000900000000000000" pitchFamily="50" charset="0"/>
              </a:rPr>
              <a:t>How can YOU be a part of making it a reality?</a:t>
            </a:r>
          </a:p>
          <a:p>
            <a:r>
              <a:rPr lang="en-US" sz="2800" dirty="0">
                <a:solidFill>
                  <a:srgbClr val="7030A0"/>
                </a:solidFill>
                <a:latin typeface="Trefoil Sans Black" panose="00000900000000000000" pitchFamily="50" charset="0"/>
              </a:rPr>
              <a:t>What do you think you can take from their examples to </a:t>
            </a:r>
          </a:p>
          <a:p>
            <a:r>
              <a:rPr lang="en-US" sz="2800" dirty="0">
                <a:solidFill>
                  <a:srgbClr val="7030A0"/>
                </a:solidFill>
                <a:latin typeface="Trefoil Sans Black" panose="00000900000000000000" pitchFamily="50" charset="0"/>
              </a:rPr>
              <a:t>  build YOUR OWN work?</a:t>
            </a:r>
          </a:p>
          <a:p>
            <a:r>
              <a:rPr lang="en-US" sz="2800" dirty="0">
                <a:solidFill>
                  <a:srgbClr val="7030A0"/>
                </a:solidFill>
                <a:latin typeface="Trefoil Sans Black" panose="00000900000000000000" pitchFamily="50" charset="0"/>
              </a:rPr>
              <a:t>Remember, change can happen in both small ways and </a:t>
            </a:r>
          </a:p>
          <a:p>
            <a:r>
              <a:rPr lang="en-US" sz="2800" dirty="0">
                <a:solidFill>
                  <a:srgbClr val="7030A0"/>
                </a:solidFill>
                <a:latin typeface="Trefoil Sans Black" panose="00000900000000000000" pitchFamily="50" charset="0"/>
              </a:rPr>
              <a:t> 	big ways!</a:t>
            </a:r>
          </a:p>
          <a:p>
            <a:endParaRPr lang="en-US" sz="2800" dirty="0">
              <a:latin typeface="Trefoil Sans Black" panose="00000900000000000000" pitchFamily="50" charset="0"/>
            </a:endParaRPr>
          </a:p>
        </p:txBody>
      </p:sp>
      <p:sp>
        <p:nvSpPr>
          <p:cNvPr id="4" name="Title 3">
            <a:extLst>
              <a:ext uri="{FF2B5EF4-FFF2-40B4-BE49-F238E27FC236}">
                <a16:creationId xmlns:a16="http://schemas.microsoft.com/office/drawing/2014/main" id="{20BC706A-8E7A-4C25-862E-4B19E7426C10}"/>
              </a:ext>
            </a:extLst>
          </p:cNvPr>
          <p:cNvSpPr>
            <a:spLocks noGrp="1"/>
          </p:cNvSpPr>
          <p:nvPr>
            <p:ph type="title"/>
          </p:nvPr>
        </p:nvSpPr>
        <p:spPr/>
        <p:txBody>
          <a:bodyPr/>
          <a:lstStyle/>
          <a:p>
            <a:r>
              <a:rPr lang="en-US" sz="7200" dirty="0"/>
              <a:t>Script</a:t>
            </a:r>
          </a:p>
        </p:txBody>
      </p:sp>
    </p:spTree>
    <p:extLst>
      <p:ext uri="{BB962C8B-B14F-4D97-AF65-F5344CB8AC3E}">
        <p14:creationId xmlns:p14="http://schemas.microsoft.com/office/powerpoint/2010/main" val="411378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94004" y="2336920"/>
            <a:ext cx="11961136" cy="1384995"/>
          </a:xfrm>
          <a:prstGeom prst="rect">
            <a:avLst/>
          </a:prstGeom>
          <a:noFill/>
        </p:spPr>
        <p:txBody>
          <a:bodyPr wrap="square" rtlCol="0">
            <a:spAutoFit/>
          </a:bodyPr>
          <a:lstStyle/>
          <a:p>
            <a:r>
              <a:rPr lang="en-US" sz="2800" dirty="0">
                <a:latin typeface="Trefoil Sans Black" panose="00000900000000000000" pitchFamily="50" charset="0"/>
              </a:rPr>
              <a:t>Give the group time to speak.  As conversation dies down, move on to challenge them and close out.</a:t>
            </a:r>
          </a:p>
          <a:p>
            <a:endParaRPr lang="en-US" sz="2800" dirty="0">
              <a:latin typeface="Trefoil Sans Black" panose="00000900000000000000" pitchFamily="50" charset="0"/>
            </a:endParaRPr>
          </a:p>
        </p:txBody>
      </p:sp>
      <p:sp>
        <p:nvSpPr>
          <p:cNvPr id="4" name="TextBox 3">
            <a:extLst>
              <a:ext uri="{FF2B5EF4-FFF2-40B4-BE49-F238E27FC236}">
                <a16:creationId xmlns:a16="http://schemas.microsoft.com/office/drawing/2014/main" id="{2234506F-D336-4365-B668-2633BAC26D1A}"/>
              </a:ext>
            </a:extLst>
          </p:cNvPr>
          <p:cNvSpPr txBox="1"/>
          <p:nvPr/>
        </p:nvSpPr>
        <p:spPr>
          <a:xfrm rot="20915398">
            <a:off x="3363246" y="4360364"/>
            <a:ext cx="4436692" cy="1815882"/>
          </a:xfrm>
          <a:prstGeom prst="rect">
            <a:avLst/>
          </a:prstGeom>
          <a:noFill/>
        </p:spPr>
        <p:txBody>
          <a:bodyPr wrap="square" rtlCol="0">
            <a:spAutoFit/>
          </a:bodyPr>
          <a:lstStyle/>
          <a:p>
            <a:pPr algn="ctr"/>
            <a:r>
              <a:rPr lang="en-US" sz="2800" dirty="0">
                <a:solidFill>
                  <a:srgbClr val="FF0000"/>
                </a:solidFill>
                <a:latin typeface="Trefoil Sans Black" panose="00000900000000000000" pitchFamily="50" charset="0"/>
              </a:rPr>
              <a:t>Again, this is important: give them </a:t>
            </a:r>
            <a:r>
              <a:rPr lang="en-US" sz="2800" u="sng" dirty="0">
                <a:solidFill>
                  <a:srgbClr val="FF0000"/>
                </a:solidFill>
                <a:latin typeface="Trefoil Sans Black" panose="00000900000000000000" pitchFamily="50" charset="0"/>
              </a:rPr>
              <a:t>time</a:t>
            </a:r>
            <a:r>
              <a:rPr lang="en-US" sz="2800" dirty="0">
                <a:solidFill>
                  <a:srgbClr val="FF0000"/>
                </a:solidFill>
                <a:latin typeface="Trefoil Sans Black" panose="00000900000000000000" pitchFamily="50" charset="0"/>
              </a:rPr>
              <a:t> to actually speak!</a:t>
            </a:r>
            <a:endParaRPr lang="en-US" sz="2800" u="sng" dirty="0">
              <a:solidFill>
                <a:srgbClr val="FF0000"/>
              </a:solidFill>
              <a:latin typeface="Trefoil Sans Black" panose="00000900000000000000" pitchFamily="50" charset="0"/>
            </a:endParaRPr>
          </a:p>
          <a:p>
            <a:pPr algn="ctr"/>
            <a:endParaRPr lang="en-US" sz="2800" dirty="0">
              <a:latin typeface="Trefoil Sans Black" panose="00000900000000000000" pitchFamily="50" charset="0"/>
            </a:endParaRPr>
          </a:p>
        </p:txBody>
      </p:sp>
      <p:sp>
        <p:nvSpPr>
          <p:cNvPr id="5" name="Title 4">
            <a:extLst>
              <a:ext uri="{FF2B5EF4-FFF2-40B4-BE49-F238E27FC236}">
                <a16:creationId xmlns:a16="http://schemas.microsoft.com/office/drawing/2014/main" id="{8D8E34FB-850A-4A65-9734-FE2F0C54837E}"/>
              </a:ext>
            </a:extLst>
          </p:cNvPr>
          <p:cNvSpPr>
            <a:spLocks noGrp="1"/>
          </p:cNvSpPr>
          <p:nvPr>
            <p:ph type="title"/>
          </p:nvPr>
        </p:nvSpPr>
        <p:spPr/>
        <p:txBody>
          <a:bodyPr/>
          <a:lstStyle/>
          <a:p>
            <a:r>
              <a:rPr lang="en-US" dirty="0"/>
              <a:t>Script</a:t>
            </a:r>
          </a:p>
        </p:txBody>
      </p:sp>
    </p:spTree>
    <p:extLst>
      <p:ext uri="{BB962C8B-B14F-4D97-AF65-F5344CB8AC3E}">
        <p14:creationId xmlns:p14="http://schemas.microsoft.com/office/powerpoint/2010/main" val="137549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466875" y="2336920"/>
            <a:ext cx="11196806" cy="3108543"/>
          </a:xfrm>
          <a:prstGeom prst="rect">
            <a:avLst/>
          </a:prstGeom>
          <a:noFill/>
        </p:spPr>
        <p:txBody>
          <a:bodyPr wrap="square" rtlCol="0">
            <a:spAutoFit/>
          </a:bodyPr>
          <a:lstStyle/>
          <a:p>
            <a:r>
              <a:rPr lang="en-US" sz="2800" dirty="0">
                <a:latin typeface="Trefoil Sans Black" panose="00000900000000000000" pitchFamily="50" charset="0"/>
              </a:rPr>
              <a:t>Thank you all for being brave in this space today and speaking truth to power.  </a:t>
            </a:r>
          </a:p>
          <a:p>
            <a:r>
              <a:rPr lang="en-US" sz="2800" dirty="0">
                <a:latin typeface="Trefoil Sans Black" panose="00000900000000000000" pitchFamily="50" charset="0"/>
              </a:rPr>
              <a:t>I challenge you to take the things we just discussed and push forward and make the world a better place, as it says in the Girl Scout Law!  </a:t>
            </a:r>
          </a:p>
          <a:p>
            <a:endParaRPr lang="en-US" sz="2800" dirty="0">
              <a:latin typeface="Trefoil Sans Black" panose="00000900000000000000" pitchFamily="50" charset="0"/>
            </a:endParaRPr>
          </a:p>
          <a:p>
            <a:r>
              <a:rPr lang="en-US" sz="2800" dirty="0">
                <a:latin typeface="Trefoil Sans Black" panose="00000900000000000000" pitchFamily="50" charset="0"/>
              </a:rPr>
              <a:t>Let’s wrap up by watching this short video.</a:t>
            </a:r>
            <a:endParaRPr lang="en-US" sz="2800" u="sng" dirty="0">
              <a:solidFill>
                <a:srgbClr val="7030A0"/>
              </a:solidFill>
              <a:latin typeface="Trefoil Sans Black" panose="00000900000000000000" pitchFamily="50" charset="0"/>
            </a:endParaRPr>
          </a:p>
          <a:p>
            <a:endParaRPr lang="en-US" sz="2800" dirty="0">
              <a:latin typeface="Trefoil Sans Black" panose="00000900000000000000" pitchFamily="50" charset="0"/>
            </a:endParaRPr>
          </a:p>
        </p:txBody>
      </p:sp>
      <p:sp>
        <p:nvSpPr>
          <p:cNvPr id="4" name="Title 3">
            <a:extLst>
              <a:ext uri="{FF2B5EF4-FFF2-40B4-BE49-F238E27FC236}">
                <a16:creationId xmlns:a16="http://schemas.microsoft.com/office/drawing/2014/main" id="{62E1B776-DCCA-48B7-AAAD-5E6613B42476}"/>
              </a:ext>
            </a:extLst>
          </p:cNvPr>
          <p:cNvSpPr>
            <a:spLocks noGrp="1"/>
          </p:cNvSpPr>
          <p:nvPr>
            <p:ph type="title"/>
          </p:nvPr>
        </p:nvSpPr>
        <p:spPr/>
        <p:txBody>
          <a:bodyPr/>
          <a:lstStyle/>
          <a:p>
            <a:r>
              <a:rPr lang="en-US" sz="7200" dirty="0"/>
              <a:t>Script</a:t>
            </a:r>
          </a:p>
        </p:txBody>
      </p:sp>
    </p:spTree>
    <p:extLst>
      <p:ext uri="{BB962C8B-B14F-4D97-AF65-F5344CB8AC3E}">
        <p14:creationId xmlns:p14="http://schemas.microsoft.com/office/powerpoint/2010/main" val="117773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6" name="TextBox 5">
            <a:extLst>
              <a:ext uri="{FF2B5EF4-FFF2-40B4-BE49-F238E27FC236}">
                <a16:creationId xmlns:a16="http://schemas.microsoft.com/office/drawing/2014/main" id="{6EDD7EBD-F737-4FE7-9BD6-C6B62AC536FB}"/>
              </a:ext>
            </a:extLst>
          </p:cNvPr>
          <p:cNvSpPr txBox="1"/>
          <p:nvPr/>
        </p:nvSpPr>
        <p:spPr>
          <a:xfrm rot="1599850">
            <a:off x="6977668" y="2367171"/>
            <a:ext cx="4521666" cy="2123658"/>
          </a:xfrm>
          <a:prstGeom prst="rect">
            <a:avLst/>
          </a:prstGeom>
          <a:noFill/>
        </p:spPr>
        <p:txBody>
          <a:bodyPr wrap="square" rtlCol="0">
            <a:spAutoFit/>
          </a:bodyPr>
          <a:lstStyle/>
          <a:p>
            <a:pPr algn="ctr"/>
            <a:r>
              <a:rPr lang="en-US" sz="4400" dirty="0">
                <a:latin typeface="Trefoil Sans Black" panose="00000900000000000000" pitchFamily="50" charset="0"/>
              </a:rPr>
              <a:t>Thank them for brave conversations!</a:t>
            </a:r>
          </a:p>
        </p:txBody>
      </p:sp>
      <p:sp>
        <p:nvSpPr>
          <p:cNvPr id="8" name="TextBox 7">
            <a:extLst>
              <a:ext uri="{FF2B5EF4-FFF2-40B4-BE49-F238E27FC236}">
                <a16:creationId xmlns:a16="http://schemas.microsoft.com/office/drawing/2014/main" id="{F97C9404-4477-4BE6-8927-F19156F1F467}"/>
              </a:ext>
            </a:extLst>
          </p:cNvPr>
          <p:cNvSpPr txBox="1"/>
          <p:nvPr/>
        </p:nvSpPr>
        <p:spPr>
          <a:xfrm rot="20219103">
            <a:off x="411977" y="2568748"/>
            <a:ext cx="4667544" cy="769441"/>
          </a:xfrm>
          <a:prstGeom prst="rect">
            <a:avLst/>
          </a:prstGeom>
          <a:noFill/>
        </p:spPr>
        <p:txBody>
          <a:bodyPr wrap="square" rtlCol="0">
            <a:spAutoFit/>
          </a:bodyPr>
          <a:lstStyle/>
          <a:p>
            <a:pPr algn="ctr"/>
            <a:r>
              <a:rPr lang="en-US" sz="4400" dirty="0">
                <a:latin typeface="Trefoil Sans Black" panose="00000900000000000000" pitchFamily="50" charset="0"/>
              </a:rPr>
              <a:t>Watch the Video</a:t>
            </a:r>
          </a:p>
        </p:txBody>
      </p:sp>
      <p:sp>
        <p:nvSpPr>
          <p:cNvPr id="10" name="TextBox 9">
            <a:extLst>
              <a:ext uri="{FF2B5EF4-FFF2-40B4-BE49-F238E27FC236}">
                <a16:creationId xmlns:a16="http://schemas.microsoft.com/office/drawing/2014/main" id="{32C1E675-AE1F-4194-B95E-77A2887D5D6C}"/>
              </a:ext>
            </a:extLst>
          </p:cNvPr>
          <p:cNvSpPr txBox="1"/>
          <p:nvPr/>
        </p:nvSpPr>
        <p:spPr>
          <a:xfrm>
            <a:off x="1630242" y="4511022"/>
            <a:ext cx="6502600" cy="2123658"/>
          </a:xfrm>
          <a:prstGeom prst="rect">
            <a:avLst/>
          </a:prstGeom>
          <a:noFill/>
        </p:spPr>
        <p:txBody>
          <a:bodyPr wrap="square" rtlCol="0">
            <a:spAutoFit/>
          </a:bodyPr>
          <a:lstStyle/>
          <a:p>
            <a:pPr algn="ctr"/>
            <a:r>
              <a:rPr lang="en-US" sz="4400" dirty="0">
                <a:latin typeface="Trefoil Sans Black" panose="00000900000000000000" pitchFamily="50" charset="0"/>
              </a:rPr>
              <a:t>Make sure they know they can leave the Zoom at that point.</a:t>
            </a:r>
          </a:p>
        </p:txBody>
      </p:sp>
      <p:sp>
        <p:nvSpPr>
          <p:cNvPr id="2" name="Title 1">
            <a:extLst>
              <a:ext uri="{FF2B5EF4-FFF2-40B4-BE49-F238E27FC236}">
                <a16:creationId xmlns:a16="http://schemas.microsoft.com/office/drawing/2014/main" id="{77D6498B-89FF-4926-931D-47AA6C08B5E1}"/>
              </a:ext>
            </a:extLst>
          </p:cNvPr>
          <p:cNvSpPr>
            <a:spLocks noGrp="1"/>
          </p:cNvSpPr>
          <p:nvPr>
            <p:ph type="title"/>
          </p:nvPr>
        </p:nvSpPr>
        <p:spPr/>
        <p:txBody>
          <a:bodyPr/>
          <a:lstStyle/>
          <a:p>
            <a:r>
              <a:rPr lang="en-US" sz="6600" dirty="0"/>
              <a:t>Wrap Up</a:t>
            </a:r>
          </a:p>
        </p:txBody>
      </p:sp>
    </p:spTree>
    <p:extLst>
      <p:ext uri="{BB962C8B-B14F-4D97-AF65-F5344CB8AC3E}">
        <p14:creationId xmlns:p14="http://schemas.microsoft.com/office/powerpoint/2010/main" val="40063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6" name="Title 5">
            <a:extLst>
              <a:ext uri="{FF2B5EF4-FFF2-40B4-BE49-F238E27FC236}">
                <a16:creationId xmlns:a16="http://schemas.microsoft.com/office/drawing/2014/main" id="{45F75413-0F67-4AFD-806F-324604FE4F9A}"/>
              </a:ext>
            </a:extLst>
          </p:cNvPr>
          <p:cNvSpPr>
            <a:spLocks noGrp="1"/>
          </p:cNvSpPr>
          <p:nvPr>
            <p:ph type="title"/>
          </p:nvPr>
        </p:nvSpPr>
        <p:spPr>
          <a:xfrm>
            <a:off x="570228" y="1925339"/>
            <a:ext cx="10972800" cy="2637135"/>
          </a:xfrm>
        </p:spPr>
        <p:txBody>
          <a:bodyPr>
            <a:normAutofit/>
          </a:bodyPr>
          <a:lstStyle/>
          <a:p>
            <a:pPr algn="ctr"/>
            <a:r>
              <a:rPr lang="en-US" sz="7200" dirty="0"/>
              <a:t>When Things Don’t Go As Planned</a:t>
            </a:r>
          </a:p>
        </p:txBody>
      </p:sp>
    </p:spTree>
    <p:extLst>
      <p:ext uri="{BB962C8B-B14F-4D97-AF65-F5344CB8AC3E}">
        <p14:creationId xmlns:p14="http://schemas.microsoft.com/office/powerpoint/2010/main" val="344612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2" name="TextBox 1">
            <a:extLst>
              <a:ext uri="{FF2B5EF4-FFF2-40B4-BE49-F238E27FC236}">
                <a16:creationId xmlns:a16="http://schemas.microsoft.com/office/drawing/2014/main" id="{0A530E3C-AB2F-4AB2-A5E4-B3DA99E518FB}"/>
              </a:ext>
            </a:extLst>
          </p:cNvPr>
          <p:cNvSpPr txBox="1"/>
          <p:nvPr/>
        </p:nvSpPr>
        <p:spPr>
          <a:xfrm rot="20374384">
            <a:off x="621760" y="1894795"/>
            <a:ext cx="3697432" cy="769441"/>
          </a:xfrm>
          <a:prstGeom prst="rect">
            <a:avLst/>
          </a:prstGeom>
          <a:noFill/>
        </p:spPr>
        <p:txBody>
          <a:bodyPr wrap="square" rtlCol="0">
            <a:spAutoFit/>
          </a:bodyPr>
          <a:lstStyle/>
          <a:p>
            <a:pPr algn="ctr"/>
            <a:r>
              <a:rPr lang="en-US" sz="4400" dirty="0">
                <a:latin typeface="Trefoil Sans Black" panose="00000900000000000000" pitchFamily="50" charset="0"/>
              </a:rPr>
              <a:t>Do Nothing</a:t>
            </a:r>
          </a:p>
        </p:txBody>
      </p:sp>
      <p:sp>
        <p:nvSpPr>
          <p:cNvPr id="7" name="TextBox 6">
            <a:extLst>
              <a:ext uri="{FF2B5EF4-FFF2-40B4-BE49-F238E27FC236}">
                <a16:creationId xmlns:a16="http://schemas.microsoft.com/office/drawing/2014/main" id="{DF9EC2CA-7737-47AA-81B9-5EA197A07E21}"/>
              </a:ext>
            </a:extLst>
          </p:cNvPr>
          <p:cNvSpPr txBox="1"/>
          <p:nvPr/>
        </p:nvSpPr>
        <p:spPr>
          <a:xfrm rot="1812883">
            <a:off x="8025505" y="1902005"/>
            <a:ext cx="4079628" cy="1446550"/>
          </a:xfrm>
          <a:prstGeom prst="rect">
            <a:avLst/>
          </a:prstGeom>
          <a:noFill/>
        </p:spPr>
        <p:txBody>
          <a:bodyPr wrap="square" rtlCol="0">
            <a:spAutoFit/>
          </a:bodyPr>
          <a:lstStyle/>
          <a:p>
            <a:pPr algn="ctr"/>
            <a:r>
              <a:rPr lang="en-US" sz="4400" dirty="0">
                <a:latin typeface="Trefoil Sans Black" panose="00000900000000000000" pitchFamily="50" charset="0"/>
              </a:rPr>
              <a:t>Sidetrack the Conversation</a:t>
            </a:r>
          </a:p>
        </p:txBody>
      </p:sp>
      <p:sp>
        <p:nvSpPr>
          <p:cNvPr id="9" name="TextBox 8">
            <a:extLst>
              <a:ext uri="{FF2B5EF4-FFF2-40B4-BE49-F238E27FC236}">
                <a16:creationId xmlns:a16="http://schemas.microsoft.com/office/drawing/2014/main" id="{828F4F03-0E00-4A17-891C-1520901AD473}"/>
              </a:ext>
            </a:extLst>
          </p:cNvPr>
          <p:cNvSpPr txBox="1"/>
          <p:nvPr/>
        </p:nvSpPr>
        <p:spPr>
          <a:xfrm rot="1974521">
            <a:off x="543475" y="4247055"/>
            <a:ext cx="3697432" cy="1446550"/>
          </a:xfrm>
          <a:prstGeom prst="rect">
            <a:avLst/>
          </a:prstGeom>
          <a:noFill/>
        </p:spPr>
        <p:txBody>
          <a:bodyPr wrap="square" rtlCol="0">
            <a:spAutoFit/>
          </a:bodyPr>
          <a:lstStyle/>
          <a:p>
            <a:pPr algn="ctr"/>
            <a:r>
              <a:rPr lang="en-US" sz="4400" dirty="0">
                <a:latin typeface="Trefoil Sans Black" panose="00000900000000000000" pitchFamily="50" charset="0"/>
              </a:rPr>
              <a:t>Appease the Participants</a:t>
            </a:r>
          </a:p>
        </p:txBody>
      </p:sp>
      <p:sp>
        <p:nvSpPr>
          <p:cNvPr id="11" name="TextBox 10">
            <a:extLst>
              <a:ext uri="{FF2B5EF4-FFF2-40B4-BE49-F238E27FC236}">
                <a16:creationId xmlns:a16="http://schemas.microsoft.com/office/drawing/2014/main" id="{5D483DF6-C3AD-4554-8309-79C72EA1F1D8}"/>
              </a:ext>
            </a:extLst>
          </p:cNvPr>
          <p:cNvSpPr txBox="1"/>
          <p:nvPr/>
        </p:nvSpPr>
        <p:spPr>
          <a:xfrm rot="20909110">
            <a:off x="6089921" y="4386669"/>
            <a:ext cx="3697432" cy="2123658"/>
          </a:xfrm>
          <a:prstGeom prst="rect">
            <a:avLst/>
          </a:prstGeom>
          <a:noFill/>
        </p:spPr>
        <p:txBody>
          <a:bodyPr wrap="square" rtlCol="0">
            <a:spAutoFit/>
          </a:bodyPr>
          <a:lstStyle/>
          <a:p>
            <a:pPr algn="ctr"/>
            <a:r>
              <a:rPr lang="en-US" sz="4400" dirty="0">
                <a:latin typeface="Trefoil Sans Black" panose="00000900000000000000" pitchFamily="50" charset="0"/>
              </a:rPr>
              <a:t>Terminate the Discussion</a:t>
            </a:r>
          </a:p>
        </p:txBody>
      </p:sp>
      <p:sp>
        <p:nvSpPr>
          <p:cNvPr id="13" name="TextBox 12">
            <a:extLst>
              <a:ext uri="{FF2B5EF4-FFF2-40B4-BE49-F238E27FC236}">
                <a16:creationId xmlns:a16="http://schemas.microsoft.com/office/drawing/2014/main" id="{37EE688B-4DFB-49BD-8277-BA0F629B81E8}"/>
              </a:ext>
            </a:extLst>
          </p:cNvPr>
          <p:cNvSpPr txBox="1"/>
          <p:nvPr/>
        </p:nvSpPr>
        <p:spPr>
          <a:xfrm>
            <a:off x="4066449" y="2555730"/>
            <a:ext cx="3697432" cy="1446550"/>
          </a:xfrm>
          <a:prstGeom prst="rect">
            <a:avLst/>
          </a:prstGeom>
          <a:noFill/>
        </p:spPr>
        <p:txBody>
          <a:bodyPr wrap="square" rtlCol="0">
            <a:spAutoFit/>
          </a:bodyPr>
          <a:lstStyle/>
          <a:p>
            <a:pPr algn="ctr"/>
            <a:r>
              <a:rPr lang="en-US" sz="4400" dirty="0">
                <a:latin typeface="Trefoil Sans Black" panose="00000900000000000000" pitchFamily="50" charset="0"/>
              </a:rPr>
              <a:t>Become Defensive</a:t>
            </a:r>
          </a:p>
        </p:txBody>
      </p:sp>
      <p:sp>
        <p:nvSpPr>
          <p:cNvPr id="15" name="TextBox 14">
            <a:extLst>
              <a:ext uri="{FF2B5EF4-FFF2-40B4-BE49-F238E27FC236}">
                <a16:creationId xmlns:a16="http://schemas.microsoft.com/office/drawing/2014/main" id="{0C2A7C39-1643-4531-BC5D-3AC45004A72A}"/>
              </a:ext>
            </a:extLst>
          </p:cNvPr>
          <p:cNvSpPr txBox="1"/>
          <p:nvPr/>
        </p:nvSpPr>
        <p:spPr>
          <a:xfrm>
            <a:off x="9718" y="6439946"/>
            <a:ext cx="3697432" cy="430887"/>
          </a:xfrm>
          <a:prstGeom prst="rect">
            <a:avLst/>
          </a:prstGeom>
          <a:noFill/>
        </p:spPr>
        <p:txBody>
          <a:bodyPr wrap="square" rtlCol="0">
            <a:spAutoFit/>
          </a:bodyPr>
          <a:lstStyle/>
          <a:p>
            <a:pPr algn="ctr"/>
            <a:r>
              <a:rPr lang="en-US" sz="1100" dirty="0">
                <a:latin typeface="Trefoil Sans Black" panose="00000900000000000000" pitchFamily="50" charset="0"/>
              </a:rPr>
              <a:t>From “Facilitating Difficult Race Discussions” by Dr. </a:t>
            </a:r>
            <a:r>
              <a:rPr lang="en-US" sz="1100" dirty="0" err="1">
                <a:latin typeface="Trefoil Sans Black" panose="00000900000000000000" pitchFamily="50" charset="0"/>
              </a:rPr>
              <a:t>Derald</a:t>
            </a:r>
            <a:r>
              <a:rPr lang="en-US" sz="1100" dirty="0">
                <a:latin typeface="Trefoil Sans Black" panose="00000900000000000000" pitchFamily="50" charset="0"/>
              </a:rPr>
              <a:t> Wing Sue, PhD</a:t>
            </a:r>
          </a:p>
        </p:txBody>
      </p:sp>
      <p:sp>
        <p:nvSpPr>
          <p:cNvPr id="5" name="Title 4">
            <a:extLst>
              <a:ext uri="{FF2B5EF4-FFF2-40B4-BE49-F238E27FC236}">
                <a16:creationId xmlns:a16="http://schemas.microsoft.com/office/drawing/2014/main" id="{C93E5920-73EF-4ECB-AD83-4D019034A7E8}"/>
              </a:ext>
            </a:extLst>
          </p:cNvPr>
          <p:cNvSpPr>
            <a:spLocks noGrp="1"/>
          </p:cNvSpPr>
          <p:nvPr>
            <p:ph type="title"/>
          </p:nvPr>
        </p:nvSpPr>
        <p:spPr/>
        <p:txBody>
          <a:bodyPr/>
          <a:lstStyle/>
          <a:p>
            <a:r>
              <a:rPr lang="en-US" sz="6600" dirty="0"/>
              <a:t>5 Ineffective Strategies</a:t>
            </a:r>
          </a:p>
        </p:txBody>
      </p:sp>
    </p:spTree>
    <p:extLst>
      <p:ext uri="{BB962C8B-B14F-4D97-AF65-F5344CB8AC3E}">
        <p14:creationId xmlns:p14="http://schemas.microsoft.com/office/powerpoint/2010/main" val="7149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p:cTn id="39"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5" name="TextBox 4">
            <a:extLst>
              <a:ext uri="{FF2B5EF4-FFF2-40B4-BE49-F238E27FC236}">
                <a16:creationId xmlns:a16="http://schemas.microsoft.com/office/drawing/2014/main" id="{40E9AB69-37CC-460D-A4FE-C36B7EE2FB50}"/>
              </a:ext>
            </a:extLst>
          </p:cNvPr>
          <p:cNvSpPr txBox="1"/>
          <p:nvPr/>
        </p:nvSpPr>
        <p:spPr>
          <a:xfrm>
            <a:off x="576772" y="2374275"/>
            <a:ext cx="5452553" cy="1446550"/>
          </a:xfrm>
          <a:prstGeom prst="rect">
            <a:avLst/>
          </a:prstGeom>
          <a:noFill/>
        </p:spPr>
        <p:txBody>
          <a:bodyPr wrap="square" rtlCol="0">
            <a:spAutoFit/>
          </a:bodyPr>
          <a:lstStyle/>
          <a:p>
            <a:pPr algn="ctr"/>
            <a:r>
              <a:rPr lang="en-US" sz="4400" dirty="0">
                <a:latin typeface="Trefoil Sans Black" panose="00000900000000000000" pitchFamily="50" charset="0"/>
              </a:rPr>
              <a:t>Control the PROCESS,</a:t>
            </a:r>
          </a:p>
        </p:txBody>
      </p:sp>
      <p:sp>
        <p:nvSpPr>
          <p:cNvPr id="6" name="TextBox 5">
            <a:extLst>
              <a:ext uri="{FF2B5EF4-FFF2-40B4-BE49-F238E27FC236}">
                <a16:creationId xmlns:a16="http://schemas.microsoft.com/office/drawing/2014/main" id="{5F6043E4-0304-4C89-B17A-04AB1AF5F890}"/>
              </a:ext>
            </a:extLst>
          </p:cNvPr>
          <p:cNvSpPr txBox="1"/>
          <p:nvPr/>
        </p:nvSpPr>
        <p:spPr>
          <a:xfrm>
            <a:off x="3419475" y="4420849"/>
            <a:ext cx="5375282" cy="769441"/>
          </a:xfrm>
          <a:prstGeom prst="rect">
            <a:avLst/>
          </a:prstGeom>
          <a:noFill/>
        </p:spPr>
        <p:txBody>
          <a:bodyPr wrap="square" rtlCol="0">
            <a:spAutoFit/>
          </a:bodyPr>
          <a:lstStyle/>
          <a:p>
            <a:pPr algn="ctr"/>
            <a:r>
              <a:rPr lang="en-US" sz="4400" dirty="0">
                <a:latin typeface="Trefoil Sans Black" panose="00000900000000000000" pitchFamily="50" charset="0"/>
              </a:rPr>
              <a:t>not the CONTENT.</a:t>
            </a:r>
          </a:p>
        </p:txBody>
      </p:sp>
      <p:sp>
        <p:nvSpPr>
          <p:cNvPr id="2" name="Title 1">
            <a:extLst>
              <a:ext uri="{FF2B5EF4-FFF2-40B4-BE49-F238E27FC236}">
                <a16:creationId xmlns:a16="http://schemas.microsoft.com/office/drawing/2014/main" id="{B0129B6E-92CB-4171-81E6-B5006EF594A9}"/>
              </a:ext>
            </a:extLst>
          </p:cNvPr>
          <p:cNvSpPr>
            <a:spLocks noGrp="1"/>
          </p:cNvSpPr>
          <p:nvPr>
            <p:ph type="title"/>
          </p:nvPr>
        </p:nvSpPr>
        <p:spPr/>
        <p:txBody>
          <a:bodyPr/>
          <a:lstStyle/>
          <a:p>
            <a:r>
              <a:rPr lang="en-US" sz="6000" dirty="0"/>
              <a:t>Steering the Conversation</a:t>
            </a:r>
          </a:p>
        </p:txBody>
      </p:sp>
    </p:spTree>
    <p:extLst>
      <p:ext uri="{BB962C8B-B14F-4D97-AF65-F5344CB8AC3E}">
        <p14:creationId xmlns:p14="http://schemas.microsoft.com/office/powerpoint/2010/main" val="257214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5" name="TextBox 4">
            <a:extLst>
              <a:ext uri="{FF2B5EF4-FFF2-40B4-BE49-F238E27FC236}">
                <a16:creationId xmlns:a16="http://schemas.microsoft.com/office/drawing/2014/main" id="{1A233148-2F7A-4470-9563-21DCE3F5A429}"/>
              </a:ext>
            </a:extLst>
          </p:cNvPr>
          <p:cNvSpPr txBox="1"/>
          <p:nvPr/>
        </p:nvSpPr>
        <p:spPr>
          <a:xfrm>
            <a:off x="2376562" y="2247368"/>
            <a:ext cx="7438875" cy="1446550"/>
          </a:xfrm>
          <a:prstGeom prst="rect">
            <a:avLst/>
          </a:prstGeom>
          <a:noFill/>
        </p:spPr>
        <p:txBody>
          <a:bodyPr wrap="square" rtlCol="0">
            <a:spAutoFit/>
          </a:bodyPr>
          <a:lstStyle/>
          <a:p>
            <a:pPr algn="ctr"/>
            <a:r>
              <a:rPr lang="en-US" sz="4400" dirty="0">
                <a:latin typeface="Trefoil Sans Black" panose="00000900000000000000" pitchFamily="50" charset="0"/>
              </a:rPr>
              <a:t>Remember the Community Guidelines</a:t>
            </a:r>
          </a:p>
        </p:txBody>
      </p:sp>
      <p:sp>
        <p:nvSpPr>
          <p:cNvPr id="6" name="TextBox 5">
            <a:extLst>
              <a:ext uri="{FF2B5EF4-FFF2-40B4-BE49-F238E27FC236}">
                <a16:creationId xmlns:a16="http://schemas.microsoft.com/office/drawing/2014/main" id="{D0E41AEC-D65E-46F5-85EA-7B8962B69463}"/>
              </a:ext>
            </a:extLst>
          </p:cNvPr>
          <p:cNvSpPr txBox="1"/>
          <p:nvPr/>
        </p:nvSpPr>
        <p:spPr>
          <a:xfrm>
            <a:off x="2550988" y="4725649"/>
            <a:ext cx="6354943" cy="769441"/>
          </a:xfrm>
          <a:prstGeom prst="rect">
            <a:avLst/>
          </a:prstGeom>
          <a:noFill/>
        </p:spPr>
        <p:txBody>
          <a:bodyPr wrap="square" rtlCol="0">
            <a:spAutoFit/>
          </a:bodyPr>
          <a:lstStyle/>
          <a:p>
            <a:pPr algn="ctr"/>
            <a:r>
              <a:rPr lang="en-US" sz="4400" dirty="0">
                <a:latin typeface="Trefoil Sans Black" panose="00000900000000000000" pitchFamily="50" charset="0"/>
              </a:rPr>
              <a:t>Revisit them if needed</a:t>
            </a:r>
          </a:p>
        </p:txBody>
      </p:sp>
      <p:sp>
        <p:nvSpPr>
          <p:cNvPr id="2" name="Title 1">
            <a:extLst>
              <a:ext uri="{FF2B5EF4-FFF2-40B4-BE49-F238E27FC236}">
                <a16:creationId xmlns:a16="http://schemas.microsoft.com/office/drawing/2014/main" id="{5C1C7C6B-F9BC-4B67-B4DC-5409CA93D1FA}"/>
              </a:ext>
            </a:extLst>
          </p:cNvPr>
          <p:cNvSpPr>
            <a:spLocks noGrp="1"/>
          </p:cNvSpPr>
          <p:nvPr>
            <p:ph type="title"/>
          </p:nvPr>
        </p:nvSpPr>
        <p:spPr/>
        <p:txBody>
          <a:bodyPr/>
          <a:lstStyle/>
          <a:p>
            <a:r>
              <a:rPr lang="en-US" sz="6000" dirty="0"/>
              <a:t>To Engage or Not Engage</a:t>
            </a:r>
          </a:p>
        </p:txBody>
      </p:sp>
    </p:spTree>
    <p:extLst>
      <p:ext uri="{BB962C8B-B14F-4D97-AF65-F5344CB8AC3E}">
        <p14:creationId xmlns:p14="http://schemas.microsoft.com/office/powerpoint/2010/main" val="38868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6" name="TextBox 5">
            <a:extLst>
              <a:ext uri="{FF2B5EF4-FFF2-40B4-BE49-F238E27FC236}">
                <a16:creationId xmlns:a16="http://schemas.microsoft.com/office/drawing/2014/main" id="{6EDD7EBD-F737-4FE7-9BD6-C6B62AC536FB}"/>
              </a:ext>
            </a:extLst>
          </p:cNvPr>
          <p:cNvSpPr txBox="1"/>
          <p:nvPr/>
        </p:nvSpPr>
        <p:spPr>
          <a:xfrm rot="1599850">
            <a:off x="8083328" y="1986959"/>
            <a:ext cx="4521666" cy="2123658"/>
          </a:xfrm>
          <a:prstGeom prst="rect">
            <a:avLst/>
          </a:prstGeom>
          <a:noFill/>
        </p:spPr>
        <p:txBody>
          <a:bodyPr wrap="square" rtlCol="0">
            <a:spAutoFit/>
          </a:bodyPr>
          <a:lstStyle/>
          <a:p>
            <a:pPr algn="ctr"/>
            <a:r>
              <a:rPr lang="en-US" sz="4400" dirty="0">
                <a:latin typeface="Trefoil Sans Black" panose="00000900000000000000" pitchFamily="50" charset="0"/>
              </a:rPr>
              <a:t>First Name</a:t>
            </a:r>
          </a:p>
          <a:p>
            <a:pPr algn="ctr"/>
            <a:r>
              <a:rPr lang="en-US" sz="4400" dirty="0">
                <a:latin typeface="Trefoil Sans Black" panose="00000900000000000000" pitchFamily="50" charset="0"/>
              </a:rPr>
              <a:t>and</a:t>
            </a:r>
          </a:p>
          <a:p>
            <a:pPr algn="ctr"/>
            <a:r>
              <a:rPr lang="en-US" sz="4400" dirty="0">
                <a:latin typeface="Trefoil Sans Black" panose="00000900000000000000" pitchFamily="50" charset="0"/>
              </a:rPr>
              <a:t>Affiliation</a:t>
            </a:r>
          </a:p>
        </p:txBody>
      </p:sp>
      <p:sp>
        <p:nvSpPr>
          <p:cNvPr id="8" name="TextBox 7">
            <a:extLst>
              <a:ext uri="{FF2B5EF4-FFF2-40B4-BE49-F238E27FC236}">
                <a16:creationId xmlns:a16="http://schemas.microsoft.com/office/drawing/2014/main" id="{F97C9404-4477-4BE6-8927-F19156F1F467}"/>
              </a:ext>
            </a:extLst>
          </p:cNvPr>
          <p:cNvSpPr txBox="1"/>
          <p:nvPr/>
        </p:nvSpPr>
        <p:spPr>
          <a:xfrm rot="20219103">
            <a:off x="-30597" y="2266457"/>
            <a:ext cx="3979832" cy="1446550"/>
          </a:xfrm>
          <a:prstGeom prst="rect">
            <a:avLst/>
          </a:prstGeom>
          <a:noFill/>
        </p:spPr>
        <p:txBody>
          <a:bodyPr wrap="square" rtlCol="0">
            <a:spAutoFit/>
          </a:bodyPr>
          <a:lstStyle/>
          <a:p>
            <a:pPr algn="ctr"/>
            <a:r>
              <a:rPr lang="en-US" sz="4400" dirty="0">
                <a:latin typeface="Trefoil Sans Black" panose="00000900000000000000" pitchFamily="50" charset="0"/>
              </a:rPr>
              <a:t>Keep it short and sweet!</a:t>
            </a:r>
          </a:p>
        </p:txBody>
      </p:sp>
      <p:sp>
        <p:nvSpPr>
          <p:cNvPr id="10" name="TextBox 9">
            <a:extLst>
              <a:ext uri="{FF2B5EF4-FFF2-40B4-BE49-F238E27FC236}">
                <a16:creationId xmlns:a16="http://schemas.microsoft.com/office/drawing/2014/main" id="{32C1E675-AE1F-4194-B95E-77A2887D5D6C}"/>
              </a:ext>
            </a:extLst>
          </p:cNvPr>
          <p:cNvSpPr txBox="1"/>
          <p:nvPr/>
        </p:nvSpPr>
        <p:spPr>
          <a:xfrm>
            <a:off x="2709140" y="3429000"/>
            <a:ext cx="6502600" cy="3477875"/>
          </a:xfrm>
          <a:prstGeom prst="rect">
            <a:avLst/>
          </a:prstGeom>
          <a:noFill/>
        </p:spPr>
        <p:txBody>
          <a:bodyPr wrap="square" rtlCol="0">
            <a:spAutoFit/>
          </a:bodyPr>
          <a:lstStyle/>
          <a:p>
            <a:pPr algn="ctr"/>
            <a:r>
              <a:rPr lang="en-US" sz="4400" dirty="0">
                <a:latin typeface="Trefoil Sans Black" panose="00000900000000000000" pitchFamily="50" charset="0"/>
              </a:rPr>
              <a:t>“I am here to help facilitate conversation; however, I am NOT an expert…”</a:t>
            </a:r>
          </a:p>
        </p:txBody>
      </p:sp>
      <p:sp>
        <p:nvSpPr>
          <p:cNvPr id="7" name="Title 6">
            <a:extLst>
              <a:ext uri="{FF2B5EF4-FFF2-40B4-BE49-F238E27FC236}">
                <a16:creationId xmlns:a16="http://schemas.microsoft.com/office/drawing/2014/main" id="{2EECDC26-5B34-4A95-B0C2-CA76192F3153}"/>
              </a:ext>
            </a:extLst>
          </p:cNvPr>
          <p:cNvSpPr>
            <a:spLocks noGrp="1"/>
          </p:cNvSpPr>
          <p:nvPr>
            <p:ph type="title"/>
          </p:nvPr>
        </p:nvSpPr>
        <p:spPr/>
        <p:txBody>
          <a:bodyPr/>
          <a:lstStyle/>
          <a:p>
            <a:r>
              <a:rPr lang="en-US" sz="7200" dirty="0"/>
              <a:t>Introduction</a:t>
            </a:r>
          </a:p>
        </p:txBody>
      </p:sp>
    </p:spTree>
    <p:extLst>
      <p:ext uri="{BB962C8B-B14F-4D97-AF65-F5344CB8AC3E}">
        <p14:creationId xmlns:p14="http://schemas.microsoft.com/office/powerpoint/2010/main" val="8678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5" name="TextBox 4">
            <a:extLst>
              <a:ext uri="{FF2B5EF4-FFF2-40B4-BE49-F238E27FC236}">
                <a16:creationId xmlns:a16="http://schemas.microsoft.com/office/drawing/2014/main" id="{1A233148-2F7A-4470-9563-21DCE3F5A429}"/>
              </a:ext>
            </a:extLst>
          </p:cNvPr>
          <p:cNvSpPr txBox="1"/>
          <p:nvPr/>
        </p:nvSpPr>
        <p:spPr>
          <a:xfrm>
            <a:off x="2859062" y="2102524"/>
            <a:ext cx="6473875" cy="1446550"/>
          </a:xfrm>
          <a:prstGeom prst="rect">
            <a:avLst/>
          </a:prstGeom>
          <a:noFill/>
        </p:spPr>
        <p:txBody>
          <a:bodyPr wrap="square" rtlCol="0">
            <a:spAutoFit/>
          </a:bodyPr>
          <a:lstStyle/>
          <a:p>
            <a:pPr algn="ctr"/>
            <a:r>
              <a:rPr lang="en-US" sz="4400" dirty="0">
                <a:latin typeface="Trefoil Sans Black" panose="00000900000000000000" pitchFamily="50" charset="0"/>
              </a:rPr>
              <a:t>Disagreement is natural; </a:t>
            </a:r>
          </a:p>
        </p:txBody>
      </p:sp>
      <p:sp>
        <p:nvSpPr>
          <p:cNvPr id="6" name="TextBox 5">
            <a:extLst>
              <a:ext uri="{FF2B5EF4-FFF2-40B4-BE49-F238E27FC236}">
                <a16:creationId xmlns:a16="http://schemas.microsoft.com/office/drawing/2014/main" id="{D0E41AEC-D65E-46F5-85EA-7B8962B69463}"/>
              </a:ext>
            </a:extLst>
          </p:cNvPr>
          <p:cNvSpPr txBox="1"/>
          <p:nvPr/>
        </p:nvSpPr>
        <p:spPr>
          <a:xfrm>
            <a:off x="3394485" y="4440226"/>
            <a:ext cx="5403027" cy="769441"/>
          </a:xfrm>
          <a:prstGeom prst="rect">
            <a:avLst/>
          </a:prstGeom>
          <a:noFill/>
        </p:spPr>
        <p:txBody>
          <a:bodyPr wrap="square" rtlCol="0">
            <a:spAutoFit/>
          </a:bodyPr>
          <a:lstStyle/>
          <a:p>
            <a:pPr algn="ctr"/>
            <a:r>
              <a:rPr lang="en-US" sz="4400" dirty="0">
                <a:latin typeface="Trefoil Sans Black" panose="00000900000000000000" pitchFamily="50" charset="0"/>
              </a:rPr>
              <a:t>Arguing is not helpful.</a:t>
            </a:r>
          </a:p>
        </p:txBody>
      </p:sp>
      <p:sp>
        <p:nvSpPr>
          <p:cNvPr id="2" name="Title 1">
            <a:extLst>
              <a:ext uri="{FF2B5EF4-FFF2-40B4-BE49-F238E27FC236}">
                <a16:creationId xmlns:a16="http://schemas.microsoft.com/office/drawing/2014/main" id="{DC15465D-A18F-405C-BA13-63384B1908EA}"/>
              </a:ext>
            </a:extLst>
          </p:cNvPr>
          <p:cNvSpPr>
            <a:spLocks noGrp="1"/>
          </p:cNvSpPr>
          <p:nvPr>
            <p:ph type="title"/>
          </p:nvPr>
        </p:nvSpPr>
        <p:spPr>
          <a:xfrm>
            <a:off x="243737" y="249133"/>
            <a:ext cx="9763682" cy="954793"/>
          </a:xfrm>
        </p:spPr>
        <p:txBody>
          <a:bodyPr/>
          <a:lstStyle/>
          <a:p>
            <a:r>
              <a:rPr lang="en-US" sz="7200" dirty="0"/>
              <a:t>Drop the Rope</a:t>
            </a:r>
          </a:p>
        </p:txBody>
      </p:sp>
    </p:spTree>
    <p:extLst>
      <p:ext uri="{BB962C8B-B14F-4D97-AF65-F5344CB8AC3E}">
        <p14:creationId xmlns:p14="http://schemas.microsoft.com/office/powerpoint/2010/main" val="27603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3B540-EAC6-4950-BEED-D449DC5EE288}"/>
              </a:ext>
            </a:extLst>
          </p:cNvPr>
          <p:cNvPicPr>
            <a:picLocks noChangeAspect="1"/>
          </p:cNvPicPr>
          <p:nvPr/>
        </p:nvPicPr>
        <p:blipFill rotWithShape="1">
          <a:blip r:embed="rId2"/>
          <a:srcRect t="7419" r="2" b="7726"/>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49AFCA21-5B2E-4361-98BB-1411E82E8BE5}"/>
              </a:ext>
            </a:extLst>
          </p:cNvPr>
          <p:cNvSpPr>
            <a:spLocks noGrp="1"/>
          </p:cNvSpPr>
          <p:nvPr>
            <p:ph type="ctrTitle"/>
          </p:nvPr>
        </p:nvSpPr>
        <p:spPr>
          <a:xfrm>
            <a:off x="477981" y="1122363"/>
            <a:ext cx="4023360" cy="3204134"/>
          </a:xfrm>
        </p:spPr>
        <p:txBody>
          <a:bodyPr anchor="b">
            <a:normAutofit/>
          </a:bodyPr>
          <a:lstStyle/>
          <a:p>
            <a:pPr algn="ctr"/>
            <a:r>
              <a:rPr lang="en-US" sz="4800" dirty="0">
                <a:latin typeface="Trefoil Sans Black" panose="00000900000000000000" pitchFamily="50" charset="0"/>
              </a:rPr>
              <a:t>Facilitator Training</a:t>
            </a:r>
          </a:p>
        </p:txBody>
      </p:sp>
      <p:sp>
        <p:nvSpPr>
          <p:cNvPr id="3" name="Subtitle 2">
            <a:extLst>
              <a:ext uri="{FF2B5EF4-FFF2-40B4-BE49-F238E27FC236}">
                <a16:creationId xmlns:a16="http://schemas.microsoft.com/office/drawing/2014/main" id="{6C87101A-C8FB-4359-9B06-4DD4F196B42C}"/>
              </a:ext>
            </a:extLst>
          </p:cNvPr>
          <p:cNvSpPr>
            <a:spLocks noGrp="1"/>
          </p:cNvSpPr>
          <p:nvPr>
            <p:ph type="subTitle" idx="1"/>
          </p:nvPr>
        </p:nvSpPr>
        <p:spPr>
          <a:xfrm>
            <a:off x="477981" y="4872922"/>
            <a:ext cx="3933306" cy="1208141"/>
          </a:xfrm>
        </p:spPr>
        <p:txBody>
          <a:bodyPr>
            <a:normAutofit/>
          </a:bodyPr>
          <a:lstStyle/>
          <a:p>
            <a:endParaRPr lang="en-US" sz="2000"/>
          </a:p>
        </p:txBody>
      </p:sp>
      <p:sp>
        <p:nvSpPr>
          <p:cNvPr id="5" name="TextBox 4">
            <a:extLst>
              <a:ext uri="{FF2B5EF4-FFF2-40B4-BE49-F238E27FC236}">
                <a16:creationId xmlns:a16="http://schemas.microsoft.com/office/drawing/2014/main" id="{B68D7060-1BBA-42ED-B23C-4F2A9B1E1750}"/>
              </a:ext>
            </a:extLst>
          </p:cNvPr>
          <p:cNvSpPr txBox="1"/>
          <p:nvPr/>
        </p:nvSpPr>
        <p:spPr>
          <a:xfrm>
            <a:off x="251927" y="513184"/>
            <a:ext cx="1614195" cy="369332"/>
          </a:xfrm>
          <a:prstGeom prst="rect">
            <a:avLst/>
          </a:prstGeom>
          <a:solidFill>
            <a:schemeClr val="bg1"/>
          </a:solidFill>
        </p:spPr>
        <p:txBody>
          <a:bodyPr wrap="square" rtlCol="0">
            <a:spAutoFit/>
          </a:bodyPr>
          <a:lstStyle/>
          <a:p>
            <a:r>
              <a:rPr lang="en-US" dirty="0"/>
              <a:t>   </a:t>
            </a:r>
          </a:p>
        </p:txBody>
      </p:sp>
    </p:spTree>
    <p:extLst>
      <p:ext uri="{BB962C8B-B14F-4D97-AF65-F5344CB8AC3E}">
        <p14:creationId xmlns:p14="http://schemas.microsoft.com/office/powerpoint/2010/main" val="303824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6" name="TextBox 5">
            <a:extLst>
              <a:ext uri="{FF2B5EF4-FFF2-40B4-BE49-F238E27FC236}">
                <a16:creationId xmlns:a16="http://schemas.microsoft.com/office/drawing/2014/main" id="{6EDD7EBD-F737-4FE7-9BD6-C6B62AC536FB}"/>
              </a:ext>
            </a:extLst>
          </p:cNvPr>
          <p:cNvSpPr txBox="1"/>
          <p:nvPr/>
        </p:nvSpPr>
        <p:spPr>
          <a:xfrm rot="1013497">
            <a:off x="5410079" y="2658856"/>
            <a:ext cx="6557706" cy="769441"/>
          </a:xfrm>
          <a:prstGeom prst="rect">
            <a:avLst/>
          </a:prstGeom>
          <a:noFill/>
        </p:spPr>
        <p:txBody>
          <a:bodyPr wrap="square" rtlCol="0">
            <a:spAutoFit/>
          </a:bodyPr>
          <a:lstStyle/>
          <a:p>
            <a:pPr algn="ctr"/>
            <a:r>
              <a:rPr lang="en-US" sz="4400" dirty="0">
                <a:latin typeface="Trefoil Sans Black" panose="00000900000000000000" pitchFamily="50" charset="0"/>
              </a:rPr>
              <a:t>Let the group speak</a:t>
            </a:r>
          </a:p>
        </p:txBody>
      </p:sp>
      <p:sp>
        <p:nvSpPr>
          <p:cNvPr id="8" name="TextBox 7">
            <a:extLst>
              <a:ext uri="{FF2B5EF4-FFF2-40B4-BE49-F238E27FC236}">
                <a16:creationId xmlns:a16="http://schemas.microsoft.com/office/drawing/2014/main" id="{F97C9404-4477-4BE6-8927-F19156F1F467}"/>
              </a:ext>
            </a:extLst>
          </p:cNvPr>
          <p:cNvSpPr txBox="1"/>
          <p:nvPr/>
        </p:nvSpPr>
        <p:spPr>
          <a:xfrm rot="20713582">
            <a:off x="-64180" y="2245922"/>
            <a:ext cx="4582090" cy="769441"/>
          </a:xfrm>
          <a:prstGeom prst="rect">
            <a:avLst/>
          </a:prstGeom>
          <a:noFill/>
        </p:spPr>
        <p:txBody>
          <a:bodyPr wrap="square" rtlCol="0">
            <a:spAutoFit/>
          </a:bodyPr>
          <a:lstStyle/>
          <a:p>
            <a:pPr algn="ctr"/>
            <a:r>
              <a:rPr lang="en-US" sz="4400" dirty="0">
                <a:latin typeface="Trefoil Sans Black" panose="00000900000000000000" pitchFamily="50" charset="0"/>
              </a:rPr>
              <a:t>Follow it</a:t>
            </a:r>
          </a:p>
        </p:txBody>
      </p:sp>
      <p:sp>
        <p:nvSpPr>
          <p:cNvPr id="10" name="TextBox 9">
            <a:extLst>
              <a:ext uri="{FF2B5EF4-FFF2-40B4-BE49-F238E27FC236}">
                <a16:creationId xmlns:a16="http://schemas.microsoft.com/office/drawing/2014/main" id="{32C1E675-AE1F-4194-B95E-77A2887D5D6C}"/>
              </a:ext>
            </a:extLst>
          </p:cNvPr>
          <p:cNvSpPr txBox="1"/>
          <p:nvPr/>
        </p:nvSpPr>
        <p:spPr>
          <a:xfrm>
            <a:off x="1867273" y="5060377"/>
            <a:ext cx="6502600" cy="1446550"/>
          </a:xfrm>
          <a:prstGeom prst="rect">
            <a:avLst/>
          </a:prstGeom>
          <a:noFill/>
        </p:spPr>
        <p:txBody>
          <a:bodyPr wrap="square" rtlCol="0">
            <a:spAutoFit/>
          </a:bodyPr>
          <a:lstStyle/>
          <a:p>
            <a:pPr algn="ctr"/>
            <a:r>
              <a:rPr lang="en-US" sz="4400" dirty="0">
                <a:latin typeface="Trefoil Sans Black" panose="00000900000000000000" pitchFamily="50" charset="0"/>
              </a:rPr>
              <a:t>Guide when guidance is needed</a:t>
            </a:r>
          </a:p>
        </p:txBody>
      </p:sp>
      <p:sp>
        <p:nvSpPr>
          <p:cNvPr id="2" name="Title 1">
            <a:extLst>
              <a:ext uri="{FF2B5EF4-FFF2-40B4-BE49-F238E27FC236}">
                <a16:creationId xmlns:a16="http://schemas.microsoft.com/office/drawing/2014/main" id="{35F51F6C-524C-4585-9C21-8A57D00D9568}"/>
              </a:ext>
            </a:extLst>
          </p:cNvPr>
          <p:cNvSpPr>
            <a:spLocks noGrp="1"/>
          </p:cNvSpPr>
          <p:nvPr>
            <p:ph type="title"/>
          </p:nvPr>
        </p:nvSpPr>
        <p:spPr/>
        <p:txBody>
          <a:bodyPr/>
          <a:lstStyle/>
          <a:p>
            <a:r>
              <a:rPr lang="en-US" sz="7200" dirty="0"/>
              <a:t>Script</a:t>
            </a:r>
            <a:endParaRPr lang="en-US" sz="3600" dirty="0"/>
          </a:p>
        </p:txBody>
      </p:sp>
    </p:spTree>
    <p:extLst>
      <p:ext uri="{BB962C8B-B14F-4D97-AF65-F5344CB8AC3E}">
        <p14:creationId xmlns:p14="http://schemas.microsoft.com/office/powerpoint/2010/main" val="33235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2" name="Title 1">
            <a:extLst>
              <a:ext uri="{FF2B5EF4-FFF2-40B4-BE49-F238E27FC236}">
                <a16:creationId xmlns:a16="http://schemas.microsoft.com/office/drawing/2014/main" id="{35F51F6C-524C-4585-9C21-8A57D00D9568}"/>
              </a:ext>
            </a:extLst>
          </p:cNvPr>
          <p:cNvSpPr>
            <a:spLocks noGrp="1"/>
          </p:cNvSpPr>
          <p:nvPr>
            <p:ph type="title"/>
          </p:nvPr>
        </p:nvSpPr>
        <p:spPr/>
        <p:txBody>
          <a:bodyPr/>
          <a:lstStyle/>
          <a:p>
            <a:r>
              <a:rPr lang="en-US" sz="7200" dirty="0"/>
              <a:t>Script</a:t>
            </a:r>
            <a:endParaRPr lang="en-US" sz="3600" dirty="0"/>
          </a:p>
        </p:txBody>
      </p:sp>
      <p:sp>
        <p:nvSpPr>
          <p:cNvPr id="9" name="TextBox 8">
            <a:extLst>
              <a:ext uri="{FF2B5EF4-FFF2-40B4-BE49-F238E27FC236}">
                <a16:creationId xmlns:a16="http://schemas.microsoft.com/office/drawing/2014/main" id="{93DC17CA-ACE2-4C31-A187-C2E83937DFF7}"/>
              </a:ext>
            </a:extLst>
          </p:cNvPr>
          <p:cNvSpPr txBox="1"/>
          <p:nvPr/>
        </p:nvSpPr>
        <p:spPr>
          <a:xfrm>
            <a:off x="604434" y="1606506"/>
            <a:ext cx="9949912" cy="4401205"/>
          </a:xfrm>
          <a:prstGeom prst="rect">
            <a:avLst/>
          </a:prstGeom>
          <a:noFill/>
        </p:spPr>
        <p:txBody>
          <a:bodyPr wrap="square">
            <a:spAutoFit/>
          </a:bodyPr>
          <a:lstStyle/>
          <a:p>
            <a:r>
              <a:rPr lang="en-US" sz="2800" dirty="0">
                <a:latin typeface="Trefoil Sans Black" panose="00000900000000000000" pitchFamily="50" charset="0"/>
              </a:rPr>
              <a:t>Wow! Those young women definitely had a powerful message. We are here now as a time for us to figure out what comes next.  Whenever a problem is presented, a good way to help think through it is to think through the “What?” “So What?” and “Now What?”  The “What?” are the facts or description of the problem.  We just spent the last hour hearing the “What?” so we will start with the “So What?”  The “So What?” is the analysis stage, so it is when we start talking about our feelings and the things that really hit us.  Before we get started, let’s talk about some community guidelines. </a:t>
            </a:r>
          </a:p>
        </p:txBody>
      </p:sp>
    </p:spTree>
    <p:extLst>
      <p:ext uri="{BB962C8B-B14F-4D97-AF65-F5344CB8AC3E}">
        <p14:creationId xmlns:p14="http://schemas.microsoft.com/office/powerpoint/2010/main" val="69971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381000" y="2104569"/>
            <a:ext cx="11716996" cy="2833020"/>
          </a:xfrm>
          <a:prstGeom prst="rect">
            <a:avLst/>
          </a:prstGeom>
          <a:noFill/>
        </p:spPr>
        <p:txBody>
          <a:bodyPr wrap="square" rtlCol="0">
            <a:spAutoFit/>
          </a:bodyPr>
          <a:lstStyle/>
          <a:p>
            <a:pPr marR="0" lvl="0">
              <a:lnSpc>
                <a:spcPct val="107000"/>
              </a:lnSpc>
              <a:spcBef>
                <a:spcPts val="0"/>
              </a:spcBef>
              <a:spcAft>
                <a:spcPts val="0"/>
              </a:spcAft>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Acknowledgement </a:t>
            </a:r>
          </a:p>
          <a:p>
            <a:pPr marL="914400" marR="0" lvl="1" indent="-457200">
              <a:lnSpc>
                <a:spcPct val="107000"/>
              </a:lnSpc>
              <a:spcBef>
                <a:spcPts val="0"/>
              </a:spcBef>
              <a:spcAft>
                <a:spcPts val="0"/>
              </a:spcAft>
              <a:buFont typeface="Arial" panose="020B0604020202020204" pitchFamily="34" charset="0"/>
              <a:buChar char="•"/>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Acknowledge that the members of this group all have individual experiences that are their own and do not represent a group they may belong.</a:t>
            </a:r>
          </a:p>
          <a:p>
            <a:pPr marL="914400" marR="0" lvl="1" indent="-457200">
              <a:lnSpc>
                <a:spcPct val="107000"/>
              </a:lnSpc>
              <a:spcBef>
                <a:spcPts val="0"/>
              </a:spcBef>
              <a:spcAft>
                <a:spcPts val="800"/>
              </a:spcAft>
              <a:buFont typeface="Arial" panose="020B0604020202020204" pitchFamily="34" charset="0"/>
              <a:buChar char="•"/>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Acknowledge that this topic can be uncomfortable, and it is OK to feel discomfort.</a:t>
            </a:r>
          </a:p>
        </p:txBody>
      </p:sp>
      <p:sp>
        <p:nvSpPr>
          <p:cNvPr id="4" name="Title 3">
            <a:extLst>
              <a:ext uri="{FF2B5EF4-FFF2-40B4-BE49-F238E27FC236}">
                <a16:creationId xmlns:a16="http://schemas.microsoft.com/office/drawing/2014/main" id="{59FA97AF-5408-46D7-9894-CCD91B1526B0}"/>
              </a:ext>
            </a:extLst>
          </p:cNvPr>
          <p:cNvSpPr>
            <a:spLocks noGrp="1"/>
          </p:cNvSpPr>
          <p:nvPr>
            <p:ph type="title"/>
          </p:nvPr>
        </p:nvSpPr>
        <p:spPr/>
        <p:txBody>
          <a:bodyPr/>
          <a:lstStyle/>
          <a:p>
            <a:r>
              <a:rPr lang="en-US" sz="7200"/>
              <a:t>Script</a:t>
            </a:r>
            <a:endParaRPr lang="en-US" sz="7200" dirty="0"/>
          </a:p>
        </p:txBody>
      </p:sp>
    </p:spTree>
    <p:extLst>
      <p:ext uri="{BB962C8B-B14F-4D97-AF65-F5344CB8AC3E}">
        <p14:creationId xmlns:p14="http://schemas.microsoft.com/office/powerpoint/2010/main" val="206219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619124" y="2155122"/>
            <a:ext cx="11342011" cy="2376997"/>
          </a:xfrm>
          <a:prstGeom prst="rect">
            <a:avLst/>
          </a:prstGeom>
          <a:noFill/>
        </p:spPr>
        <p:txBody>
          <a:bodyPr wrap="square" rtlCol="0">
            <a:spAutoFit/>
          </a:bodyPr>
          <a:lstStyle/>
          <a:p>
            <a:pPr marR="0" lvl="0">
              <a:lnSpc>
                <a:spcPct val="107000"/>
              </a:lnSpc>
              <a:spcBef>
                <a:spcPts val="0"/>
              </a:spcBef>
              <a:spcAft>
                <a:spcPts val="0"/>
              </a:spcAft>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Use I Statements</a:t>
            </a:r>
          </a:p>
          <a:p>
            <a:pPr marL="914400" marR="0" lvl="1" indent="-457200">
              <a:lnSpc>
                <a:spcPct val="107000"/>
              </a:lnSpc>
              <a:spcBef>
                <a:spcPts val="0"/>
              </a:spcBef>
              <a:spcAft>
                <a:spcPts val="800"/>
              </a:spcAft>
              <a:buFont typeface="Arial" panose="020B0604020202020204" pitchFamily="34" charset="0"/>
              <a:buChar char="•"/>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What comes from your feelings is your own, and rather than using “You” statements that can be accusatory, bring “I” statements to the conversation and acknowledge that you are the person who has this feeling.</a:t>
            </a:r>
          </a:p>
        </p:txBody>
      </p:sp>
      <p:sp>
        <p:nvSpPr>
          <p:cNvPr id="4" name="Title 3">
            <a:extLst>
              <a:ext uri="{FF2B5EF4-FFF2-40B4-BE49-F238E27FC236}">
                <a16:creationId xmlns:a16="http://schemas.microsoft.com/office/drawing/2014/main" id="{485FCB84-5C2A-4FC7-9905-83043958B749}"/>
              </a:ext>
            </a:extLst>
          </p:cNvPr>
          <p:cNvSpPr>
            <a:spLocks noGrp="1"/>
          </p:cNvSpPr>
          <p:nvPr>
            <p:ph type="title"/>
          </p:nvPr>
        </p:nvSpPr>
        <p:spPr/>
        <p:txBody>
          <a:bodyPr/>
          <a:lstStyle/>
          <a:p>
            <a:r>
              <a:rPr lang="en-US" sz="7200" dirty="0"/>
              <a:t>Script </a:t>
            </a:r>
          </a:p>
        </p:txBody>
      </p:sp>
    </p:spTree>
    <p:extLst>
      <p:ext uri="{BB962C8B-B14F-4D97-AF65-F5344CB8AC3E}">
        <p14:creationId xmlns:p14="http://schemas.microsoft.com/office/powerpoint/2010/main" val="289980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157780" y="1718489"/>
            <a:ext cx="10571952" cy="4677114"/>
          </a:xfrm>
          <a:prstGeom prst="rect">
            <a:avLst/>
          </a:prstGeom>
          <a:noFill/>
        </p:spPr>
        <p:txBody>
          <a:bodyPr wrap="square" rtlCol="0">
            <a:spAutoFit/>
          </a:bodyPr>
          <a:lstStyle/>
          <a:p>
            <a:pPr marR="0" lvl="0">
              <a:lnSpc>
                <a:spcPct val="107000"/>
              </a:lnSpc>
              <a:spcBef>
                <a:spcPts val="0"/>
              </a:spcBef>
              <a:spcAft>
                <a:spcPts val="0"/>
              </a:spcAft>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Respect</a:t>
            </a:r>
          </a:p>
          <a:p>
            <a:pPr marL="914400" marR="0" lvl="1" indent="-457200">
              <a:lnSpc>
                <a:spcPct val="107000"/>
              </a:lnSpc>
              <a:spcBef>
                <a:spcPts val="0"/>
              </a:spcBef>
              <a:spcAft>
                <a:spcPts val="0"/>
              </a:spcAft>
              <a:buFont typeface="Arial" panose="020B0604020202020204" pitchFamily="34" charset="0"/>
              <a:buChar char="•"/>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Be respectful to those speaking and those listening.</a:t>
            </a:r>
          </a:p>
          <a:p>
            <a:pPr marL="914400" marR="0" lvl="1" indent="-457200">
              <a:lnSpc>
                <a:spcPct val="107000"/>
              </a:lnSpc>
              <a:spcBef>
                <a:spcPts val="0"/>
              </a:spcBef>
              <a:spcAft>
                <a:spcPts val="0"/>
              </a:spcAft>
              <a:buFont typeface="Arial" panose="020B0604020202020204" pitchFamily="34" charset="0"/>
              <a:buChar char="•"/>
            </a:pPr>
            <a:endParaRPr lang="en-US" sz="2800" dirty="0">
              <a:effectLst/>
              <a:latin typeface="Trefoil Sans Black" panose="00000900000000000000" pitchFamily="50"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Trust</a:t>
            </a:r>
          </a:p>
          <a:p>
            <a:pPr marL="914400" marR="0" lvl="1" indent="-457200">
              <a:lnSpc>
                <a:spcPct val="107000"/>
              </a:lnSpc>
              <a:spcBef>
                <a:spcPts val="0"/>
              </a:spcBef>
              <a:spcAft>
                <a:spcPts val="0"/>
              </a:spcAft>
              <a:buFont typeface="Arial" panose="020B0604020202020204" pitchFamily="34" charset="0"/>
              <a:buChar char="•"/>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Trust that the other people are here to learn more and do more.</a:t>
            </a:r>
          </a:p>
          <a:p>
            <a:pPr marL="914400" marR="0" lvl="1" indent="-457200">
              <a:lnSpc>
                <a:spcPct val="107000"/>
              </a:lnSpc>
              <a:spcBef>
                <a:spcPts val="0"/>
              </a:spcBef>
              <a:spcAft>
                <a:spcPts val="0"/>
              </a:spcAft>
              <a:buFont typeface="Arial" panose="020B0604020202020204" pitchFamily="34" charset="0"/>
              <a:buChar char="•"/>
            </a:pPr>
            <a:endParaRPr lang="en-US" sz="2800" dirty="0">
              <a:effectLst/>
              <a:latin typeface="Trefoil Sans Black" panose="00000900000000000000" pitchFamily="50"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Listen</a:t>
            </a:r>
          </a:p>
          <a:p>
            <a:pPr marL="914400" marR="0" lvl="1" indent="-457200">
              <a:lnSpc>
                <a:spcPct val="107000"/>
              </a:lnSpc>
              <a:spcBef>
                <a:spcPts val="0"/>
              </a:spcBef>
              <a:spcAft>
                <a:spcPts val="800"/>
              </a:spcAft>
              <a:buFont typeface="Arial" panose="020B0604020202020204" pitchFamily="34" charset="0"/>
              <a:buChar char="•"/>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You can learn a lot by just taking a minute and listening to others before reacting.</a:t>
            </a:r>
          </a:p>
        </p:txBody>
      </p:sp>
      <p:sp>
        <p:nvSpPr>
          <p:cNvPr id="4" name="Title 3">
            <a:extLst>
              <a:ext uri="{FF2B5EF4-FFF2-40B4-BE49-F238E27FC236}">
                <a16:creationId xmlns:a16="http://schemas.microsoft.com/office/drawing/2014/main" id="{F9E0988E-FF63-4654-A1B9-D6762078E19E}"/>
              </a:ext>
            </a:extLst>
          </p:cNvPr>
          <p:cNvSpPr>
            <a:spLocks noGrp="1"/>
          </p:cNvSpPr>
          <p:nvPr>
            <p:ph type="title"/>
          </p:nvPr>
        </p:nvSpPr>
        <p:spPr/>
        <p:txBody>
          <a:bodyPr/>
          <a:lstStyle/>
          <a:p>
            <a:r>
              <a:rPr lang="en-US" sz="7200" dirty="0"/>
              <a:t>Script</a:t>
            </a:r>
          </a:p>
        </p:txBody>
      </p:sp>
    </p:spTree>
    <p:extLst>
      <p:ext uri="{BB962C8B-B14F-4D97-AF65-F5344CB8AC3E}">
        <p14:creationId xmlns:p14="http://schemas.microsoft.com/office/powerpoint/2010/main" val="349064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94004" y="1882811"/>
            <a:ext cx="11961136" cy="2371996"/>
          </a:xfrm>
          <a:prstGeom prst="rect">
            <a:avLst/>
          </a:prstGeom>
          <a:noFill/>
        </p:spPr>
        <p:txBody>
          <a:bodyPr wrap="square" rtlCol="0">
            <a:spAutoFit/>
          </a:bodyPr>
          <a:lstStyle/>
          <a:p>
            <a:pPr marR="0" lvl="0">
              <a:lnSpc>
                <a:spcPct val="107000"/>
              </a:lnSpc>
              <a:spcBef>
                <a:spcPts val="0"/>
              </a:spcBef>
              <a:spcAft>
                <a:spcPts val="0"/>
              </a:spcAft>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Share the Mic</a:t>
            </a:r>
          </a:p>
          <a:p>
            <a:pPr marL="914400" marR="0" lvl="1" indent="-457200">
              <a:lnSpc>
                <a:spcPct val="107000"/>
              </a:lnSpc>
              <a:spcBef>
                <a:spcPts val="0"/>
              </a:spcBef>
              <a:spcAft>
                <a:spcPts val="800"/>
              </a:spcAft>
              <a:buFont typeface="Arial" panose="020B0604020202020204" pitchFamily="34" charset="0"/>
              <a:buChar char="•"/>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We want all voices heard here.  As the facilitator, you may call on those who have not had the opportunity to speak.  We want everyone to have the same opportunity to be heard, but please do not feel like you must speak.  Listening is learning.</a:t>
            </a:r>
          </a:p>
        </p:txBody>
      </p:sp>
      <p:sp>
        <p:nvSpPr>
          <p:cNvPr id="4" name="Title 3">
            <a:extLst>
              <a:ext uri="{FF2B5EF4-FFF2-40B4-BE49-F238E27FC236}">
                <a16:creationId xmlns:a16="http://schemas.microsoft.com/office/drawing/2014/main" id="{D0420A26-F67B-46EF-BCE4-885D1B51F4BC}"/>
              </a:ext>
            </a:extLst>
          </p:cNvPr>
          <p:cNvSpPr>
            <a:spLocks noGrp="1"/>
          </p:cNvSpPr>
          <p:nvPr>
            <p:ph type="title"/>
          </p:nvPr>
        </p:nvSpPr>
        <p:spPr/>
        <p:txBody>
          <a:bodyPr/>
          <a:lstStyle/>
          <a:p>
            <a:r>
              <a:rPr lang="en-US" sz="7200" dirty="0"/>
              <a:t>Script</a:t>
            </a:r>
          </a:p>
        </p:txBody>
      </p:sp>
    </p:spTree>
    <p:extLst>
      <p:ext uri="{BB962C8B-B14F-4D97-AF65-F5344CB8AC3E}">
        <p14:creationId xmlns:p14="http://schemas.microsoft.com/office/powerpoint/2010/main" val="257902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6088612E-C93A-4631-ABB2-08530C718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60" y="5012266"/>
            <a:ext cx="1710980" cy="1710267"/>
          </a:xfrm>
          <a:prstGeom prst="rect">
            <a:avLst/>
          </a:prstGeom>
        </p:spPr>
      </p:pic>
      <p:sp>
        <p:nvSpPr>
          <p:cNvPr id="8" name="TextBox 7">
            <a:extLst>
              <a:ext uri="{FF2B5EF4-FFF2-40B4-BE49-F238E27FC236}">
                <a16:creationId xmlns:a16="http://schemas.microsoft.com/office/drawing/2014/main" id="{FE100CE3-6EE1-4A59-8FA9-5DD7DCEBD6C2}"/>
              </a:ext>
            </a:extLst>
          </p:cNvPr>
          <p:cNvSpPr txBox="1"/>
          <p:nvPr/>
        </p:nvSpPr>
        <p:spPr>
          <a:xfrm>
            <a:off x="230864" y="1862491"/>
            <a:ext cx="11961136" cy="3299045"/>
          </a:xfrm>
          <a:prstGeom prst="rect">
            <a:avLst/>
          </a:prstGeom>
          <a:noFill/>
        </p:spPr>
        <p:txBody>
          <a:bodyPr wrap="square" rtlCol="0">
            <a:spAutoFit/>
          </a:bodyPr>
          <a:lstStyle/>
          <a:p>
            <a:pPr marR="0" lvl="0">
              <a:lnSpc>
                <a:spcPct val="107000"/>
              </a:lnSpc>
              <a:spcBef>
                <a:spcPts val="0"/>
              </a:spcBef>
              <a:spcAft>
                <a:spcPts val="0"/>
              </a:spcAft>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Confidentiality</a:t>
            </a:r>
          </a:p>
          <a:p>
            <a:pPr marL="914400" marR="0" lvl="1" indent="-457200">
              <a:lnSpc>
                <a:spcPct val="107000"/>
              </a:lnSpc>
              <a:spcBef>
                <a:spcPts val="0"/>
              </a:spcBef>
              <a:spcAft>
                <a:spcPts val="0"/>
              </a:spcAft>
              <a:buFont typeface="Arial" panose="020B0604020202020204" pitchFamily="34" charset="0"/>
              <a:buChar char="•"/>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What’s said here, stays here; what’s learned here, leaves here.</a:t>
            </a:r>
          </a:p>
          <a:p>
            <a:pPr marR="0" lvl="0">
              <a:lnSpc>
                <a:spcPct val="107000"/>
              </a:lnSpc>
              <a:spcBef>
                <a:spcPts val="0"/>
              </a:spcBef>
              <a:spcAft>
                <a:spcPts val="0"/>
              </a:spcAft>
            </a:pPr>
            <a:endParaRPr lang="en-US" sz="2800" dirty="0">
              <a:effectLst/>
              <a:latin typeface="Trefoil Sans Black" panose="00000900000000000000" pitchFamily="50"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No Experts</a:t>
            </a:r>
          </a:p>
          <a:p>
            <a:pPr marL="914400" marR="0" lvl="1" indent="-457200">
              <a:lnSpc>
                <a:spcPct val="107000"/>
              </a:lnSpc>
              <a:spcBef>
                <a:spcPts val="0"/>
              </a:spcBef>
              <a:spcAft>
                <a:spcPts val="800"/>
              </a:spcAft>
              <a:buFont typeface="Arial" panose="020B0604020202020204" pitchFamily="34" charset="0"/>
              <a:buChar char="•"/>
            </a:pPr>
            <a:r>
              <a:rPr lang="en-US" sz="2800" dirty="0">
                <a:effectLst/>
                <a:latin typeface="Trefoil Sans Black" panose="00000900000000000000" pitchFamily="50" charset="0"/>
                <a:ea typeface="Calibri" panose="020F0502020204030204" pitchFamily="34" charset="0"/>
                <a:cs typeface="Times New Roman" panose="02020603050405020304" pitchFamily="18" charset="0"/>
              </a:rPr>
              <a:t>None of us, including me, is an expert in Racial Justice.  We are here to have a respectful conversation about what was said during the panel discussion.</a:t>
            </a:r>
          </a:p>
        </p:txBody>
      </p:sp>
      <p:sp>
        <p:nvSpPr>
          <p:cNvPr id="4" name="Title 3">
            <a:extLst>
              <a:ext uri="{FF2B5EF4-FFF2-40B4-BE49-F238E27FC236}">
                <a16:creationId xmlns:a16="http://schemas.microsoft.com/office/drawing/2014/main" id="{35BA7556-C318-40F0-AC2F-18C0C98385FD}"/>
              </a:ext>
            </a:extLst>
          </p:cNvPr>
          <p:cNvSpPr>
            <a:spLocks noGrp="1"/>
          </p:cNvSpPr>
          <p:nvPr>
            <p:ph type="title"/>
          </p:nvPr>
        </p:nvSpPr>
        <p:spPr/>
        <p:txBody>
          <a:bodyPr/>
          <a:lstStyle/>
          <a:p>
            <a:r>
              <a:rPr lang="en-US" sz="7200" dirty="0"/>
              <a:t>Script</a:t>
            </a:r>
          </a:p>
        </p:txBody>
      </p:sp>
    </p:spTree>
    <p:extLst>
      <p:ext uri="{BB962C8B-B14F-4D97-AF65-F5344CB8AC3E}">
        <p14:creationId xmlns:p14="http://schemas.microsoft.com/office/powerpoint/2010/main" val="245978735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Presentation1_pink header_v1">
  <a:themeElements>
    <a:clrScheme name="GS-Brand-Theme">
      <a:dk1>
        <a:sysClr val="windowText" lastClr="000000"/>
      </a:dk1>
      <a:lt1>
        <a:sysClr val="window" lastClr="FFFFFF"/>
      </a:lt1>
      <a:dk2>
        <a:srgbClr val="00AE58"/>
      </a:dk2>
      <a:lt2>
        <a:srgbClr val="C7C8CA"/>
      </a:lt2>
      <a:accent1>
        <a:srgbClr val="00AAE5"/>
      </a:accent1>
      <a:accent2>
        <a:srgbClr val="EC008B"/>
      </a:accent2>
      <a:accent3>
        <a:srgbClr val="B2D235"/>
      </a:accent3>
      <a:accent4>
        <a:srgbClr val="FAA61A"/>
      </a:accent4>
      <a:accent5>
        <a:srgbClr val="6E298D"/>
      </a:accent5>
      <a:accent6>
        <a:srgbClr val="004E99"/>
      </a:accent6>
      <a:hlink>
        <a:srgbClr val="004E99"/>
      </a:hlink>
      <a:folHlink>
        <a:srgbClr val="6E29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927</TotalTime>
  <Words>825</Words>
  <Application>Microsoft Office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Courier New</vt:lpstr>
      <vt:lpstr>Lucida Grande</vt:lpstr>
      <vt:lpstr>Neue Haas Grotesk Text Pro</vt:lpstr>
      <vt:lpstr>STIXGeneral-Regular</vt:lpstr>
      <vt:lpstr>Trefoil Sans Black</vt:lpstr>
      <vt:lpstr>AccentBoxVTI</vt:lpstr>
      <vt:lpstr>Presentation1_pink header_v1</vt:lpstr>
      <vt:lpstr>Facilitator Training</vt:lpstr>
      <vt:lpstr>Introduction</vt:lpstr>
      <vt:lpstr>Script</vt:lpstr>
      <vt:lpstr>Script</vt:lpstr>
      <vt:lpstr>Script</vt:lpstr>
      <vt:lpstr>Script </vt:lpstr>
      <vt:lpstr>Script</vt:lpstr>
      <vt:lpstr>Script</vt:lpstr>
      <vt:lpstr>Script</vt:lpstr>
      <vt:lpstr>Script </vt:lpstr>
      <vt:lpstr>Script</vt:lpstr>
      <vt:lpstr>Script</vt:lpstr>
      <vt:lpstr>Script</vt:lpstr>
      <vt:lpstr>Script</vt:lpstr>
      <vt:lpstr>Wrap Up</vt:lpstr>
      <vt:lpstr>When Things Don’t Go As Planned</vt:lpstr>
      <vt:lpstr>5 Ineffective Strategies</vt:lpstr>
      <vt:lpstr>Steering the Conversation</vt:lpstr>
      <vt:lpstr>To Engage or Not Engage</vt:lpstr>
      <vt:lpstr>Drop the Rope</vt:lpstr>
      <vt:lpstr>Facilitator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Training</dc:title>
  <dc:creator>April Beattie</dc:creator>
  <cp:lastModifiedBy>Carla Hickey</cp:lastModifiedBy>
  <cp:revision>25</cp:revision>
  <cp:lastPrinted>2020-10-28T21:04:20Z</cp:lastPrinted>
  <dcterms:created xsi:type="dcterms:W3CDTF">2020-10-28T17:25:46Z</dcterms:created>
  <dcterms:modified xsi:type="dcterms:W3CDTF">2021-01-11T18:56:58Z</dcterms:modified>
</cp:coreProperties>
</file>